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035C-BAFB-40EC-85F3-98DE8F56B00C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11-3F22-4DEA-8EF8-B1FF90E940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035C-BAFB-40EC-85F3-98DE8F56B00C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11-3F22-4DEA-8EF8-B1FF90E940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035C-BAFB-40EC-85F3-98DE8F56B00C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11-3F22-4DEA-8EF8-B1FF90E940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035C-BAFB-40EC-85F3-98DE8F56B00C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11-3F22-4DEA-8EF8-B1FF90E940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035C-BAFB-40EC-85F3-98DE8F56B00C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11-3F22-4DEA-8EF8-B1FF90E940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035C-BAFB-40EC-85F3-98DE8F56B00C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11-3F22-4DEA-8EF8-B1FF90E940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035C-BAFB-40EC-85F3-98DE8F56B00C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11-3F22-4DEA-8EF8-B1FF90E940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035C-BAFB-40EC-85F3-98DE8F56B00C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11-3F22-4DEA-8EF8-B1FF90E940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035C-BAFB-40EC-85F3-98DE8F56B00C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11-3F22-4DEA-8EF8-B1FF90E940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035C-BAFB-40EC-85F3-98DE8F56B00C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11-3F22-4DEA-8EF8-B1FF90E940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D035C-BAFB-40EC-85F3-98DE8F56B00C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90F211-3F22-4DEA-8EF8-B1FF90E940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D035C-BAFB-40EC-85F3-98DE8F56B00C}" type="datetimeFigureOut">
              <a:rPr lang="en-US" smtClean="0"/>
              <a:t>11/8/2013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0F211-3F22-4DEA-8EF8-B1FF90E940C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452219" y="810694"/>
            <a:ext cx="4370247" cy="1072496"/>
            <a:chOff x="2452219" y="810694"/>
            <a:chExt cx="4370247" cy="1072496"/>
          </a:xfrm>
        </p:grpSpPr>
        <p:sp>
          <p:nvSpPr>
            <p:cNvPr id="2" name="Freeform 1"/>
            <p:cNvSpPr/>
            <p:nvPr/>
          </p:nvSpPr>
          <p:spPr>
            <a:xfrm>
              <a:off x="2452219" y="873865"/>
              <a:ext cx="410041" cy="697086"/>
            </a:xfrm>
            <a:custGeom>
              <a:avLst/>
              <a:gdLst/>
              <a:ahLst/>
              <a:cxnLst/>
              <a:rect l="0" t="0" r="0" b="0"/>
              <a:pathLst>
                <a:path w="410041" h="697086">
                  <a:moveTo>
                    <a:pt x="127262" y="0"/>
                  </a:moveTo>
                  <a:lnTo>
                    <a:pt x="107019" y="43962"/>
                  </a:lnTo>
                  <a:lnTo>
                    <a:pt x="77385" y="98119"/>
                  </a:lnTo>
                  <a:lnTo>
                    <a:pt x="61791" y="131628"/>
                  </a:lnTo>
                  <a:lnTo>
                    <a:pt x="23889" y="194761"/>
                  </a:lnTo>
                  <a:lnTo>
                    <a:pt x="17402" y="197691"/>
                  </a:lnTo>
                  <a:lnTo>
                    <a:pt x="10739" y="197305"/>
                  </a:lnTo>
                  <a:lnTo>
                    <a:pt x="3957" y="194707"/>
                  </a:lnTo>
                  <a:lnTo>
                    <a:pt x="605" y="188297"/>
                  </a:lnTo>
                  <a:lnTo>
                    <a:pt x="0" y="168695"/>
                  </a:lnTo>
                  <a:lnTo>
                    <a:pt x="15494" y="105306"/>
                  </a:lnTo>
                  <a:lnTo>
                    <a:pt x="28455" y="87357"/>
                  </a:lnTo>
                  <a:lnTo>
                    <a:pt x="65371" y="56770"/>
                  </a:lnTo>
                  <a:lnTo>
                    <a:pt x="120022" y="29471"/>
                  </a:lnTo>
                  <a:lnTo>
                    <a:pt x="132964" y="23157"/>
                  </a:lnTo>
                  <a:lnTo>
                    <a:pt x="162942" y="19261"/>
                  </a:lnTo>
                  <a:lnTo>
                    <a:pt x="218668" y="26291"/>
                  </a:lnTo>
                  <a:lnTo>
                    <a:pt x="238467" y="38591"/>
                  </a:lnTo>
                  <a:lnTo>
                    <a:pt x="247022" y="46784"/>
                  </a:lnTo>
                  <a:lnTo>
                    <a:pt x="256528" y="71486"/>
                  </a:lnTo>
                  <a:lnTo>
                    <a:pt x="262631" y="129414"/>
                  </a:lnTo>
                  <a:lnTo>
                    <a:pt x="258099" y="171836"/>
                  </a:lnTo>
                  <a:lnTo>
                    <a:pt x="243758" y="208452"/>
                  </a:lnTo>
                  <a:lnTo>
                    <a:pt x="195158" y="258901"/>
                  </a:lnTo>
                  <a:lnTo>
                    <a:pt x="167657" y="274933"/>
                  </a:lnTo>
                  <a:lnTo>
                    <a:pt x="131692" y="281503"/>
                  </a:lnTo>
                  <a:lnTo>
                    <a:pt x="126706" y="280085"/>
                  </a:lnTo>
                  <a:lnTo>
                    <a:pt x="126892" y="276801"/>
                  </a:lnTo>
                  <a:lnTo>
                    <a:pt x="130525" y="272271"/>
                  </a:lnTo>
                  <a:lnTo>
                    <a:pt x="147040" y="267238"/>
                  </a:lnTo>
                  <a:lnTo>
                    <a:pt x="169978" y="266172"/>
                  </a:lnTo>
                  <a:lnTo>
                    <a:pt x="222831" y="275019"/>
                  </a:lnTo>
                  <a:lnTo>
                    <a:pt x="278331" y="293620"/>
                  </a:lnTo>
                  <a:lnTo>
                    <a:pt x="318713" y="320995"/>
                  </a:lnTo>
                  <a:lnTo>
                    <a:pt x="346596" y="348963"/>
                  </a:lnTo>
                  <a:lnTo>
                    <a:pt x="382901" y="403509"/>
                  </a:lnTo>
                  <a:lnTo>
                    <a:pt x="403978" y="453176"/>
                  </a:lnTo>
                  <a:lnTo>
                    <a:pt x="410040" y="512909"/>
                  </a:lnTo>
                  <a:lnTo>
                    <a:pt x="407580" y="568434"/>
                  </a:lnTo>
                  <a:lnTo>
                    <a:pt x="387354" y="613221"/>
                  </a:lnTo>
                  <a:lnTo>
                    <a:pt x="351922" y="658275"/>
                  </a:lnTo>
                  <a:lnTo>
                    <a:pt x="314061" y="680395"/>
                  </a:lnTo>
                  <a:lnTo>
                    <a:pt x="265798" y="696178"/>
                  </a:lnTo>
                  <a:lnTo>
                    <a:pt x="208864" y="697085"/>
                  </a:lnTo>
                  <a:lnTo>
                    <a:pt x="147541" y="689945"/>
                  </a:lnTo>
                  <a:lnTo>
                    <a:pt x="89154" y="677051"/>
                  </a:lnTo>
                  <a:lnTo>
                    <a:pt x="43034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00621" y="1463461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0"/>
                  </a:moveTo>
                  <a:lnTo>
                    <a:pt x="10529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37492" y="911993"/>
              <a:ext cx="514215" cy="614640"/>
            </a:xfrm>
            <a:custGeom>
              <a:avLst/>
              <a:gdLst/>
              <a:ahLst/>
              <a:cxnLst/>
              <a:rect l="0" t="0" r="0" b="0"/>
              <a:pathLst>
                <a:path w="514215" h="614640">
                  <a:moveTo>
                    <a:pt x="0" y="35571"/>
                  </a:moveTo>
                  <a:lnTo>
                    <a:pt x="16767" y="29982"/>
                  </a:lnTo>
                  <a:lnTo>
                    <a:pt x="78565" y="34027"/>
                  </a:lnTo>
                  <a:lnTo>
                    <a:pt x="130903" y="35114"/>
                  </a:lnTo>
                  <a:lnTo>
                    <a:pt x="190864" y="35436"/>
                  </a:lnTo>
                  <a:lnTo>
                    <a:pt x="243726" y="32412"/>
                  </a:lnTo>
                  <a:lnTo>
                    <a:pt x="294093" y="27226"/>
                  </a:lnTo>
                  <a:lnTo>
                    <a:pt x="354640" y="22570"/>
                  </a:lnTo>
                  <a:lnTo>
                    <a:pt x="409625" y="16901"/>
                  </a:lnTo>
                  <a:lnTo>
                    <a:pt x="469428" y="9397"/>
                  </a:lnTo>
                  <a:lnTo>
                    <a:pt x="504077" y="0"/>
                  </a:lnTo>
                  <a:lnTo>
                    <a:pt x="510357" y="2498"/>
                  </a:lnTo>
                  <a:lnTo>
                    <a:pt x="513373" y="8843"/>
                  </a:lnTo>
                  <a:lnTo>
                    <a:pt x="514214" y="17753"/>
                  </a:lnTo>
                  <a:lnTo>
                    <a:pt x="498753" y="66843"/>
                  </a:lnTo>
                  <a:lnTo>
                    <a:pt x="473169" y="128533"/>
                  </a:lnTo>
                  <a:lnTo>
                    <a:pt x="445585" y="180536"/>
                  </a:lnTo>
                  <a:lnTo>
                    <a:pt x="418776" y="233009"/>
                  </a:lnTo>
                  <a:lnTo>
                    <a:pt x="397883" y="291554"/>
                  </a:lnTo>
                  <a:lnTo>
                    <a:pt x="371572" y="347918"/>
                  </a:lnTo>
                  <a:lnTo>
                    <a:pt x="351081" y="401253"/>
                  </a:lnTo>
                  <a:lnTo>
                    <a:pt x="328835" y="453729"/>
                  </a:lnTo>
                  <a:lnTo>
                    <a:pt x="309159" y="508961"/>
                  </a:lnTo>
                  <a:lnTo>
                    <a:pt x="297233" y="539653"/>
                  </a:lnTo>
                  <a:lnTo>
                    <a:pt x="275955" y="577817"/>
                  </a:lnTo>
                  <a:lnTo>
                    <a:pt x="263212" y="614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85015" y="120024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9065"/>
                  </a:lnTo>
                  <a:lnTo>
                    <a:pt x="56835" y="114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00142" y="852808"/>
              <a:ext cx="353455" cy="727517"/>
            </a:xfrm>
            <a:custGeom>
              <a:avLst/>
              <a:gdLst/>
              <a:ahLst/>
              <a:cxnLst/>
              <a:rect l="0" t="0" r="0" b="0"/>
              <a:pathLst>
                <a:path w="353455" h="727517">
                  <a:moveTo>
                    <a:pt x="153412" y="0"/>
                  </a:moveTo>
                  <a:lnTo>
                    <a:pt x="138758" y="53027"/>
                  </a:lnTo>
                  <a:lnTo>
                    <a:pt x="128663" y="106699"/>
                  </a:lnTo>
                  <a:lnTo>
                    <a:pt x="115941" y="166915"/>
                  </a:lnTo>
                  <a:lnTo>
                    <a:pt x="105976" y="229589"/>
                  </a:lnTo>
                  <a:lnTo>
                    <a:pt x="94903" y="273137"/>
                  </a:lnTo>
                  <a:lnTo>
                    <a:pt x="85573" y="335363"/>
                  </a:lnTo>
                  <a:lnTo>
                    <a:pt x="71295" y="395574"/>
                  </a:lnTo>
                  <a:lnTo>
                    <a:pt x="53396" y="452528"/>
                  </a:lnTo>
                  <a:lnTo>
                    <a:pt x="48129" y="479544"/>
                  </a:lnTo>
                  <a:lnTo>
                    <a:pt x="24716" y="541915"/>
                  </a:lnTo>
                  <a:lnTo>
                    <a:pt x="15817" y="595732"/>
                  </a:lnTo>
                  <a:lnTo>
                    <a:pt x="194" y="644490"/>
                  </a:lnTo>
                  <a:lnTo>
                    <a:pt x="0" y="685019"/>
                  </a:lnTo>
                  <a:lnTo>
                    <a:pt x="2004" y="698835"/>
                  </a:lnTo>
                  <a:lnTo>
                    <a:pt x="6850" y="709215"/>
                  </a:lnTo>
                  <a:lnTo>
                    <a:pt x="21593" y="723868"/>
                  </a:lnTo>
                  <a:lnTo>
                    <a:pt x="30438" y="727074"/>
                  </a:lnTo>
                  <a:lnTo>
                    <a:pt x="49624" y="727516"/>
                  </a:lnTo>
                  <a:lnTo>
                    <a:pt x="107206" y="715152"/>
                  </a:lnTo>
                  <a:lnTo>
                    <a:pt x="166642" y="707334"/>
                  </a:lnTo>
                  <a:lnTo>
                    <a:pt x="218546" y="698554"/>
                  </a:lnTo>
                  <a:lnTo>
                    <a:pt x="272927" y="694799"/>
                  </a:lnTo>
                  <a:lnTo>
                    <a:pt x="335468" y="686762"/>
                  </a:lnTo>
                  <a:lnTo>
                    <a:pt x="353454" y="684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79855" y="1147606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0"/>
                  </a:moveTo>
                  <a:lnTo>
                    <a:pt x="88782" y="9065"/>
                  </a:lnTo>
                  <a:lnTo>
                    <a:pt x="3088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27253" y="810694"/>
              <a:ext cx="315857" cy="63172"/>
            </a:xfrm>
            <a:custGeom>
              <a:avLst/>
              <a:gdLst/>
              <a:ahLst/>
              <a:cxnLst/>
              <a:rect l="0" t="0" r="0" b="0"/>
              <a:pathLst>
                <a:path w="315857" h="63172">
                  <a:moveTo>
                    <a:pt x="315856" y="0"/>
                  </a:moveTo>
                  <a:lnTo>
                    <a:pt x="253763" y="14654"/>
                  </a:lnTo>
                  <a:lnTo>
                    <a:pt x="204651" y="24749"/>
                  </a:lnTo>
                  <a:lnTo>
                    <a:pt x="145645" y="35149"/>
                  </a:lnTo>
                  <a:lnTo>
                    <a:pt x="83362" y="49144"/>
                  </a:lnTo>
                  <a:lnTo>
                    <a:pt x="28340" y="584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89294" y="1340417"/>
              <a:ext cx="301214" cy="542773"/>
            </a:xfrm>
            <a:custGeom>
              <a:avLst/>
              <a:gdLst/>
              <a:ahLst/>
              <a:cxnLst/>
              <a:rect l="0" t="0" r="0" b="0"/>
              <a:pathLst>
                <a:path w="301214" h="542773">
                  <a:moveTo>
                    <a:pt x="216985" y="133572"/>
                  </a:moveTo>
                  <a:lnTo>
                    <a:pt x="199027" y="79697"/>
                  </a:lnTo>
                  <a:lnTo>
                    <a:pt x="186448" y="48979"/>
                  </a:lnTo>
                  <a:lnTo>
                    <a:pt x="170658" y="28125"/>
                  </a:lnTo>
                  <a:lnTo>
                    <a:pt x="142037" y="7832"/>
                  </a:lnTo>
                  <a:lnTo>
                    <a:pt x="100152" y="0"/>
                  </a:lnTo>
                  <a:lnTo>
                    <a:pt x="61876" y="3268"/>
                  </a:lnTo>
                  <a:lnTo>
                    <a:pt x="42373" y="14828"/>
                  </a:lnTo>
                  <a:lnTo>
                    <a:pt x="10788" y="50845"/>
                  </a:lnTo>
                  <a:lnTo>
                    <a:pt x="2510" y="74188"/>
                  </a:lnTo>
                  <a:lnTo>
                    <a:pt x="0" y="101330"/>
                  </a:lnTo>
                  <a:lnTo>
                    <a:pt x="6334" y="147156"/>
                  </a:lnTo>
                  <a:lnTo>
                    <a:pt x="22509" y="182831"/>
                  </a:lnTo>
                  <a:lnTo>
                    <a:pt x="35405" y="200698"/>
                  </a:lnTo>
                  <a:lnTo>
                    <a:pt x="52055" y="213319"/>
                  </a:lnTo>
                  <a:lnTo>
                    <a:pt x="72323" y="221658"/>
                  </a:lnTo>
                  <a:lnTo>
                    <a:pt x="96929" y="225364"/>
                  </a:lnTo>
                  <a:lnTo>
                    <a:pt x="117223" y="220772"/>
                  </a:lnTo>
                  <a:lnTo>
                    <a:pt x="149316" y="198760"/>
                  </a:lnTo>
                  <a:lnTo>
                    <a:pt x="171069" y="173164"/>
                  </a:lnTo>
                  <a:lnTo>
                    <a:pt x="175846" y="171665"/>
                  </a:lnTo>
                  <a:lnTo>
                    <a:pt x="179030" y="175345"/>
                  </a:lnTo>
                  <a:lnTo>
                    <a:pt x="183513" y="202881"/>
                  </a:lnTo>
                  <a:lnTo>
                    <a:pt x="185027" y="265286"/>
                  </a:lnTo>
                  <a:lnTo>
                    <a:pt x="185234" y="307535"/>
                  </a:lnTo>
                  <a:lnTo>
                    <a:pt x="185326" y="352439"/>
                  </a:lnTo>
                  <a:lnTo>
                    <a:pt x="184208" y="413671"/>
                  </a:lnTo>
                  <a:lnTo>
                    <a:pt x="177062" y="473820"/>
                  </a:lnTo>
                  <a:lnTo>
                    <a:pt x="175304" y="535744"/>
                  </a:lnTo>
                  <a:lnTo>
                    <a:pt x="176329" y="542066"/>
                  </a:lnTo>
                  <a:lnTo>
                    <a:pt x="178183" y="542772"/>
                  </a:lnTo>
                  <a:lnTo>
                    <a:pt x="195153" y="524278"/>
                  </a:lnTo>
                  <a:lnTo>
                    <a:pt x="249427" y="493380"/>
                  </a:lnTo>
                  <a:lnTo>
                    <a:pt x="301213" y="470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72056" y="1347647"/>
              <a:ext cx="218494" cy="210688"/>
            </a:xfrm>
            <a:custGeom>
              <a:avLst/>
              <a:gdLst/>
              <a:ahLst/>
              <a:cxnLst/>
              <a:rect l="0" t="0" r="0" b="0"/>
              <a:pathLst>
                <a:path w="218494" h="210688">
                  <a:moveTo>
                    <a:pt x="39509" y="0"/>
                  </a:moveTo>
                  <a:lnTo>
                    <a:pt x="23867" y="17981"/>
                  </a:lnTo>
                  <a:lnTo>
                    <a:pt x="4665" y="69742"/>
                  </a:lnTo>
                  <a:lnTo>
                    <a:pt x="0" y="122268"/>
                  </a:lnTo>
                  <a:lnTo>
                    <a:pt x="7395" y="156720"/>
                  </a:lnTo>
                  <a:lnTo>
                    <a:pt x="17827" y="178448"/>
                  </a:lnTo>
                  <a:lnTo>
                    <a:pt x="42443" y="204822"/>
                  </a:lnTo>
                  <a:lnTo>
                    <a:pt x="53163" y="209078"/>
                  </a:lnTo>
                  <a:lnTo>
                    <a:pt x="77553" y="210687"/>
                  </a:lnTo>
                  <a:lnTo>
                    <a:pt x="112002" y="199426"/>
                  </a:lnTo>
                  <a:lnTo>
                    <a:pt x="144436" y="175683"/>
                  </a:lnTo>
                  <a:lnTo>
                    <a:pt x="185936" y="117574"/>
                  </a:lnTo>
                  <a:lnTo>
                    <a:pt x="204557" y="81630"/>
                  </a:lnTo>
                  <a:lnTo>
                    <a:pt x="218493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74777" y="135817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1992" y="58616"/>
                  </a:lnTo>
                  <a:lnTo>
                    <a:pt x="2388" y="118333"/>
                  </a:lnTo>
                  <a:lnTo>
                    <a:pt x="472" y="17246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85306" y="12528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80062" y="1295005"/>
              <a:ext cx="157928" cy="279067"/>
            </a:xfrm>
            <a:custGeom>
              <a:avLst/>
              <a:gdLst/>
              <a:ahLst/>
              <a:cxnLst/>
              <a:rect l="0" t="0" r="0" b="0"/>
              <a:pathLst>
                <a:path w="157928" h="279067">
                  <a:moveTo>
                    <a:pt x="0" y="52642"/>
                  </a:moveTo>
                  <a:lnTo>
                    <a:pt x="14654" y="107783"/>
                  </a:lnTo>
                  <a:lnTo>
                    <a:pt x="24749" y="156198"/>
                  </a:lnTo>
                  <a:lnTo>
                    <a:pt x="39811" y="216554"/>
                  </a:lnTo>
                  <a:lnTo>
                    <a:pt x="64102" y="267297"/>
                  </a:lnTo>
                  <a:lnTo>
                    <a:pt x="70811" y="276464"/>
                  </a:lnTo>
                  <a:lnTo>
                    <a:pt x="76453" y="279066"/>
                  </a:lnTo>
                  <a:lnTo>
                    <a:pt x="81384" y="277291"/>
                  </a:lnTo>
                  <a:lnTo>
                    <a:pt x="85842" y="272598"/>
                  </a:lnTo>
                  <a:lnTo>
                    <a:pt x="105035" y="210304"/>
                  </a:lnTo>
                  <a:lnTo>
                    <a:pt x="113684" y="154365"/>
                  </a:lnTo>
                  <a:lnTo>
                    <a:pt x="126986" y="92554"/>
                  </a:lnTo>
                  <a:lnTo>
                    <a:pt x="140181" y="55109"/>
                  </a:lnTo>
                  <a:lnTo>
                    <a:pt x="152669" y="24907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91640" y="1341579"/>
              <a:ext cx="230620" cy="258753"/>
            </a:xfrm>
            <a:custGeom>
              <a:avLst/>
              <a:gdLst/>
              <a:ahLst/>
              <a:cxnLst/>
              <a:rect l="0" t="0" r="0" b="0"/>
              <a:pathLst>
                <a:path w="230620" h="258753">
                  <a:moveTo>
                    <a:pt x="167448" y="121882"/>
                  </a:moveTo>
                  <a:lnTo>
                    <a:pt x="167448" y="63265"/>
                  </a:lnTo>
                  <a:lnTo>
                    <a:pt x="161209" y="42797"/>
                  </a:lnTo>
                  <a:lnTo>
                    <a:pt x="138139" y="10594"/>
                  </a:lnTo>
                  <a:lnTo>
                    <a:pt x="118547" y="2230"/>
                  </a:lnTo>
                  <a:lnTo>
                    <a:pt x="106771" y="0"/>
                  </a:lnTo>
                  <a:lnTo>
                    <a:pt x="96581" y="853"/>
                  </a:lnTo>
                  <a:lnTo>
                    <a:pt x="79020" y="8040"/>
                  </a:lnTo>
                  <a:lnTo>
                    <a:pt x="34334" y="45154"/>
                  </a:lnTo>
                  <a:lnTo>
                    <a:pt x="18693" y="71461"/>
                  </a:lnTo>
                  <a:lnTo>
                    <a:pt x="4097" y="120198"/>
                  </a:lnTo>
                  <a:lnTo>
                    <a:pt x="0" y="178004"/>
                  </a:lnTo>
                  <a:lnTo>
                    <a:pt x="1780" y="208826"/>
                  </a:lnTo>
                  <a:lnTo>
                    <a:pt x="10369" y="234223"/>
                  </a:lnTo>
                  <a:lnTo>
                    <a:pt x="18275" y="241230"/>
                  </a:lnTo>
                  <a:lnTo>
                    <a:pt x="28225" y="244731"/>
                  </a:lnTo>
                  <a:lnTo>
                    <a:pt x="39537" y="245895"/>
                  </a:lnTo>
                  <a:lnTo>
                    <a:pt x="58346" y="240950"/>
                  </a:lnTo>
                  <a:lnTo>
                    <a:pt x="74504" y="229783"/>
                  </a:lnTo>
                  <a:lnTo>
                    <a:pt x="95586" y="203765"/>
                  </a:lnTo>
                  <a:lnTo>
                    <a:pt x="121369" y="142733"/>
                  </a:lnTo>
                  <a:lnTo>
                    <a:pt x="128641" y="121790"/>
                  </a:lnTo>
                  <a:lnTo>
                    <a:pt x="131048" y="119481"/>
                  </a:lnTo>
                  <a:lnTo>
                    <a:pt x="132653" y="122621"/>
                  </a:lnTo>
                  <a:lnTo>
                    <a:pt x="145015" y="179951"/>
                  </a:lnTo>
                  <a:lnTo>
                    <a:pt x="155918" y="203842"/>
                  </a:lnTo>
                  <a:lnTo>
                    <a:pt x="180799" y="231434"/>
                  </a:lnTo>
                  <a:lnTo>
                    <a:pt x="230619" y="258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53844" y="1000207"/>
              <a:ext cx="31586" cy="589597"/>
            </a:xfrm>
            <a:custGeom>
              <a:avLst/>
              <a:gdLst/>
              <a:ahLst/>
              <a:cxnLst/>
              <a:rect l="0" t="0" r="0" b="0"/>
              <a:pathLst>
                <a:path w="31586" h="589597">
                  <a:moveTo>
                    <a:pt x="31585" y="0"/>
                  </a:moveTo>
                  <a:lnTo>
                    <a:pt x="24350" y="27556"/>
                  </a:lnTo>
                  <a:lnTo>
                    <a:pt x="21708" y="90018"/>
                  </a:lnTo>
                  <a:lnTo>
                    <a:pt x="21250" y="142875"/>
                  </a:lnTo>
                  <a:lnTo>
                    <a:pt x="21095" y="202657"/>
                  </a:lnTo>
                  <a:lnTo>
                    <a:pt x="21065" y="259526"/>
                  </a:lnTo>
                  <a:lnTo>
                    <a:pt x="21059" y="315820"/>
                  </a:lnTo>
                  <a:lnTo>
                    <a:pt x="13821" y="378804"/>
                  </a:lnTo>
                  <a:lnTo>
                    <a:pt x="8059" y="438557"/>
                  </a:lnTo>
                  <a:lnTo>
                    <a:pt x="2388" y="496880"/>
                  </a:lnTo>
                  <a:lnTo>
                    <a:pt x="708" y="549256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50472" y="1365580"/>
              <a:ext cx="179310" cy="262241"/>
            </a:xfrm>
            <a:custGeom>
              <a:avLst/>
              <a:gdLst/>
              <a:ahLst/>
              <a:cxnLst/>
              <a:rect l="0" t="0" r="0" b="0"/>
              <a:pathLst>
                <a:path w="179310" h="262241">
                  <a:moveTo>
                    <a:pt x="19186" y="118938"/>
                  </a:moveTo>
                  <a:lnTo>
                    <a:pt x="77803" y="118938"/>
                  </a:lnTo>
                  <a:lnTo>
                    <a:pt x="130807" y="109362"/>
                  </a:lnTo>
                  <a:lnTo>
                    <a:pt x="154193" y="98694"/>
                  </a:lnTo>
                  <a:lnTo>
                    <a:pt x="170046" y="83034"/>
                  </a:lnTo>
                  <a:lnTo>
                    <a:pt x="175911" y="73945"/>
                  </a:lnTo>
                  <a:lnTo>
                    <a:pt x="179309" y="54487"/>
                  </a:lnTo>
                  <a:lnTo>
                    <a:pt x="178577" y="44385"/>
                  </a:lnTo>
                  <a:lnTo>
                    <a:pt x="171525" y="26922"/>
                  </a:lnTo>
                  <a:lnTo>
                    <a:pt x="166369" y="18989"/>
                  </a:lnTo>
                  <a:lnTo>
                    <a:pt x="151281" y="7056"/>
                  </a:lnTo>
                  <a:lnTo>
                    <a:pt x="142344" y="2236"/>
                  </a:lnTo>
                  <a:lnTo>
                    <a:pt x="123056" y="0"/>
                  </a:lnTo>
                  <a:lnTo>
                    <a:pt x="82077" y="8096"/>
                  </a:lnTo>
                  <a:lnTo>
                    <a:pt x="64295" y="20542"/>
                  </a:lnTo>
                  <a:lnTo>
                    <a:pt x="19449" y="77429"/>
                  </a:lnTo>
                  <a:lnTo>
                    <a:pt x="7604" y="99319"/>
                  </a:lnTo>
                  <a:lnTo>
                    <a:pt x="0" y="151501"/>
                  </a:lnTo>
                  <a:lnTo>
                    <a:pt x="1802" y="189807"/>
                  </a:lnTo>
                  <a:lnTo>
                    <a:pt x="4087" y="201279"/>
                  </a:lnTo>
                  <a:lnTo>
                    <a:pt x="15985" y="220265"/>
                  </a:lnTo>
                  <a:lnTo>
                    <a:pt x="46630" y="251517"/>
                  </a:lnTo>
                  <a:lnTo>
                    <a:pt x="70377" y="259750"/>
                  </a:lnTo>
                  <a:lnTo>
                    <a:pt x="98090" y="262240"/>
                  </a:lnTo>
                  <a:lnTo>
                    <a:pt x="141357" y="254306"/>
                  </a:lnTo>
                  <a:lnTo>
                    <a:pt x="166585" y="245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12655" y="1429702"/>
              <a:ext cx="178144" cy="244330"/>
            </a:xfrm>
            <a:custGeom>
              <a:avLst/>
              <a:gdLst/>
              <a:ahLst/>
              <a:cxnLst/>
              <a:rect l="0" t="0" r="0" b="0"/>
              <a:pathLst>
                <a:path w="178144" h="244330">
                  <a:moveTo>
                    <a:pt x="9687" y="54816"/>
                  </a:moveTo>
                  <a:lnTo>
                    <a:pt x="18752" y="113433"/>
                  </a:lnTo>
                  <a:lnTo>
                    <a:pt x="19926" y="174842"/>
                  </a:lnTo>
                  <a:lnTo>
                    <a:pt x="18960" y="210742"/>
                  </a:lnTo>
                  <a:lnTo>
                    <a:pt x="17038" y="211409"/>
                  </a:lnTo>
                  <a:lnTo>
                    <a:pt x="14588" y="208344"/>
                  </a:lnTo>
                  <a:lnTo>
                    <a:pt x="3419" y="169804"/>
                  </a:lnTo>
                  <a:lnTo>
                    <a:pt x="0" y="117130"/>
                  </a:lnTo>
                  <a:lnTo>
                    <a:pt x="4913" y="61665"/>
                  </a:lnTo>
                  <a:lnTo>
                    <a:pt x="19451" y="25260"/>
                  </a:lnTo>
                  <a:lnTo>
                    <a:pt x="35083" y="9314"/>
                  </a:lnTo>
                  <a:lnTo>
                    <a:pt x="44165" y="3424"/>
                  </a:lnTo>
                  <a:lnTo>
                    <a:pt x="63615" y="0"/>
                  </a:lnTo>
                  <a:lnTo>
                    <a:pt x="73715" y="724"/>
                  </a:lnTo>
                  <a:lnTo>
                    <a:pt x="91176" y="7768"/>
                  </a:lnTo>
                  <a:lnTo>
                    <a:pt x="106736" y="19868"/>
                  </a:lnTo>
                  <a:lnTo>
                    <a:pt x="142887" y="66288"/>
                  </a:lnTo>
                  <a:lnTo>
                    <a:pt x="150775" y="93060"/>
                  </a:lnTo>
                  <a:lnTo>
                    <a:pt x="161428" y="146728"/>
                  </a:lnTo>
                  <a:lnTo>
                    <a:pt x="167562" y="204426"/>
                  </a:lnTo>
                  <a:lnTo>
                    <a:pt x="178143" y="244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91034" y="1063378"/>
              <a:ext cx="31392" cy="589597"/>
            </a:xfrm>
            <a:custGeom>
              <a:avLst/>
              <a:gdLst/>
              <a:ahLst/>
              <a:cxnLst/>
              <a:rect l="0" t="0" r="0" b="0"/>
              <a:pathLst>
                <a:path w="31392" h="589597">
                  <a:moveTo>
                    <a:pt x="31391" y="0"/>
                  </a:moveTo>
                  <a:lnTo>
                    <a:pt x="16737" y="60730"/>
                  </a:lnTo>
                  <a:lnTo>
                    <a:pt x="11599" y="121657"/>
                  </a:lnTo>
                  <a:lnTo>
                    <a:pt x="10584" y="178752"/>
                  </a:lnTo>
                  <a:lnTo>
                    <a:pt x="4794" y="240680"/>
                  </a:lnTo>
                  <a:lnTo>
                    <a:pt x="791" y="300832"/>
                  </a:lnTo>
                  <a:lnTo>
                    <a:pt x="0" y="357774"/>
                  </a:lnTo>
                  <a:lnTo>
                    <a:pt x="2982" y="409384"/>
                  </a:lnTo>
                  <a:lnTo>
                    <a:pt x="8156" y="470299"/>
                  </a:lnTo>
                  <a:lnTo>
                    <a:pt x="12808" y="522273"/>
                  </a:lnTo>
                  <a:lnTo>
                    <a:pt x="18475" y="561069"/>
                  </a:lnTo>
                  <a:lnTo>
                    <a:pt x="20862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17098" y="1305533"/>
              <a:ext cx="505368" cy="21058"/>
            </a:xfrm>
            <a:custGeom>
              <a:avLst/>
              <a:gdLst/>
              <a:ahLst/>
              <a:cxnLst/>
              <a:rect l="0" t="0" r="0" b="0"/>
              <a:pathLst>
                <a:path w="505368" h="21058">
                  <a:moveTo>
                    <a:pt x="505367" y="21057"/>
                  </a:moveTo>
                  <a:lnTo>
                    <a:pt x="471746" y="14991"/>
                  </a:lnTo>
                  <a:lnTo>
                    <a:pt x="413805" y="19512"/>
                  </a:lnTo>
                  <a:lnTo>
                    <a:pt x="352676" y="20600"/>
                  </a:lnTo>
                  <a:lnTo>
                    <a:pt x="295180" y="17802"/>
                  </a:lnTo>
                  <a:lnTo>
                    <a:pt x="238721" y="11965"/>
                  </a:lnTo>
                  <a:lnTo>
                    <a:pt x="179787" y="10954"/>
                  </a:lnTo>
                  <a:lnTo>
                    <a:pt x="127229" y="5066"/>
                  </a:lnTo>
                  <a:lnTo>
                    <a:pt x="66379" y="1001"/>
                  </a:lnTo>
                  <a:lnTo>
                    <a:pt x="14845" y="1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079881" y="2463668"/>
            <a:ext cx="2015912" cy="894836"/>
            <a:chOff x="3079881" y="2463668"/>
            <a:chExt cx="2015912" cy="894836"/>
          </a:xfrm>
        </p:grpSpPr>
        <p:sp>
          <p:nvSpPr>
            <p:cNvPr id="21" name="Freeform 20"/>
            <p:cNvSpPr/>
            <p:nvPr/>
          </p:nvSpPr>
          <p:spPr>
            <a:xfrm>
              <a:off x="3079881" y="2463668"/>
              <a:ext cx="299767" cy="642737"/>
            </a:xfrm>
            <a:custGeom>
              <a:avLst/>
              <a:gdLst/>
              <a:ahLst/>
              <a:cxnLst/>
              <a:rect l="0" t="0" r="0" b="0"/>
              <a:pathLst>
                <a:path w="299767" h="642737">
                  <a:moveTo>
                    <a:pt x="36554" y="168456"/>
                  </a:moveTo>
                  <a:lnTo>
                    <a:pt x="28221" y="217387"/>
                  </a:lnTo>
                  <a:lnTo>
                    <a:pt x="29795" y="265232"/>
                  </a:lnTo>
                  <a:lnTo>
                    <a:pt x="34551" y="319573"/>
                  </a:lnTo>
                  <a:lnTo>
                    <a:pt x="35961" y="380128"/>
                  </a:lnTo>
                  <a:lnTo>
                    <a:pt x="39498" y="433165"/>
                  </a:lnTo>
                  <a:lnTo>
                    <a:pt x="44835" y="480465"/>
                  </a:lnTo>
                  <a:lnTo>
                    <a:pt x="49536" y="535814"/>
                  </a:lnTo>
                  <a:lnTo>
                    <a:pt x="58338" y="586139"/>
                  </a:lnTo>
                  <a:lnTo>
                    <a:pt x="71792" y="639476"/>
                  </a:lnTo>
                  <a:lnTo>
                    <a:pt x="74084" y="642736"/>
                  </a:lnTo>
                  <a:lnTo>
                    <a:pt x="75612" y="640231"/>
                  </a:lnTo>
                  <a:lnTo>
                    <a:pt x="76140" y="624968"/>
                  </a:lnTo>
                  <a:lnTo>
                    <a:pt x="70066" y="573923"/>
                  </a:lnTo>
                  <a:lnTo>
                    <a:pt x="62931" y="519040"/>
                  </a:lnTo>
                  <a:lnTo>
                    <a:pt x="53598" y="468475"/>
                  </a:lnTo>
                  <a:lnTo>
                    <a:pt x="39964" y="410213"/>
                  </a:lnTo>
                  <a:lnTo>
                    <a:pt x="29505" y="357071"/>
                  </a:lnTo>
                  <a:lnTo>
                    <a:pt x="18611" y="296007"/>
                  </a:lnTo>
                  <a:lnTo>
                    <a:pt x="10523" y="238885"/>
                  </a:lnTo>
                  <a:lnTo>
                    <a:pt x="0" y="189777"/>
                  </a:lnTo>
                  <a:lnTo>
                    <a:pt x="9672" y="127994"/>
                  </a:lnTo>
                  <a:lnTo>
                    <a:pt x="22267" y="109139"/>
                  </a:lnTo>
                  <a:lnTo>
                    <a:pt x="39563" y="94130"/>
                  </a:lnTo>
                  <a:lnTo>
                    <a:pt x="102329" y="66072"/>
                  </a:lnTo>
                  <a:lnTo>
                    <a:pt x="161677" y="44420"/>
                  </a:lnTo>
                  <a:lnTo>
                    <a:pt x="218807" y="22942"/>
                  </a:lnTo>
                  <a:lnTo>
                    <a:pt x="279847" y="3830"/>
                  </a:lnTo>
                  <a:lnTo>
                    <a:pt x="2997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48020" y="2842694"/>
              <a:ext cx="136872" cy="52643"/>
            </a:xfrm>
            <a:custGeom>
              <a:avLst/>
              <a:gdLst/>
              <a:ahLst/>
              <a:cxnLst/>
              <a:rect l="0" t="0" r="0" b="0"/>
              <a:pathLst>
                <a:path w="136872" h="52643">
                  <a:moveTo>
                    <a:pt x="136871" y="0"/>
                  </a:moveTo>
                  <a:lnTo>
                    <a:pt x="82996" y="17958"/>
                  </a:lnTo>
                  <a:lnTo>
                    <a:pt x="23289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63468" y="2758466"/>
              <a:ext cx="89880" cy="298245"/>
            </a:xfrm>
            <a:custGeom>
              <a:avLst/>
              <a:gdLst/>
              <a:ahLst/>
              <a:cxnLst/>
              <a:rect l="0" t="0" r="0" b="0"/>
              <a:pathLst>
                <a:path w="89880" h="298245">
                  <a:moveTo>
                    <a:pt x="16179" y="168456"/>
                  </a:moveTo>
                  <a:lnTo>
                    <a:pt x="21769" y="230549"/>
                  </a:lnTo>
                  <a:lnTo>
                    <a:pt x="37510" y="284127"/>
                  </a:lnTo>
                  <a:lnTo>
                    <a:pt x="40928" y="294703"/>
                  </a:lnTo>
                  <a:lnTo>
                    <a:pt x="40868" y="298244"/>
                  </a:lnTo>
                  <a:lnTo>
                    <a:pt x="38487" y="297095"/>
                  </a:lnTo>
                  <a:lnTo>
                    <a:pt x="34561" y="292820"/>
                  </a:lnTo>
                  <a:lnTo>
                    <a:pt x="16290" y="239584"/>
                  </a:lnTo>
                  <a:lnTo>
                    <a:pt x="7752" y="185495"/>
                  </a:lnTo>
                  <a:lnTo>
                    <a:pt x="0" y="135817"/>
                  </a:lnTo>
                  <a:lnTo>
                    <a:pt x="5796" y="92365"/>
                  </a:lnTo>
                  <a:lnTo>
                    <a:pt x="22982" y="61942"/>
                  </a:lnTo>
                  <a:lnTo>
                    <a:pt x="80918" y="7092"/>
                  </a:lnTo>
                  <a:lnTo>
                    <a:pt x="898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19253" y="2799612"/>
              <a:ext cx="186779" cy="232563"/>
            </a:xfrm>
            <a:custGeom>
              <a:avLst/>
              <a:gdLst/>
              <a:ahLst/>
              <a:cxnLst/>
              <a:rect l="0" t="0" r="0" b="0"/>
              <a:pathLst>
                <a:path w="186779" h="232563">
                  <a:moveTo>
                    <a:pt x="155192" y="95724"/>
                  </a:moveTo>
                  <a:lnTo>
                    <a:pt x="136064" y="43019"/>
                  </a:lnTo>
                  <a:lnTo>
                    <a:pt x="117419" y="19537"/>
                  </a:lnTo>
                  <a:lnTo>
                    <a:pt x="99800" y="4931"/>
                  </a:lnTo>
                  <a:lnTo>
                    <a:pt x="77151" y="0"/>
                  </a:lnTo>
                  <a:lnTo>
                    <a:pt x="53827" y="2877"/>
                  </a:lnTo>
                  <a:lnTo>
                    <a:pt x="35662" y="11955"/>
                  </a:lnTo>
                  <a:lnTo>
                    <a:pt x="22909" y="26908"/>
                  </a:lnTo>
                  <a:lnTo>
                    <a:pt x="5190" y="70693"/>
                  </a:lnTo>
                  <a:lnTo>
                    <a:pt x="0" y="132807"/>
                  </a:lnTo>
                  <a:lnTo>
                    <a:pt x="7304" y="181711"/>
                  </a:lnTo>
                  <a:lnTo>
                    <a:pt x="17714" y="207640"/>
                  </a:lnTo>
                  <a:lnTo>
                    <a:pt x="33260" y="224624"/>
                  </a:lnTo>
                  <a:lnTo>
                    <a:pt x="42318" y="230790"/>
                  </a:lnTo>
                  <a:lnTo>
                    <a:pt x="51867" y="232562"/>
                  </a:lnTo>
                  <a:lnTo>
                    <a:pt x="71835" y="228291"/>
                  </a:lnTo>
                  <a:lnTo>
                    <a:pt x="89289" y="212355"/>
                  </a:lnTo>
                  <a:lnTo>
                    <a:pt x="102505" y="189674"/>
                  </a:lnTo>
                  <a:lnTo>
                    <a:pt x="117275" y="128821"/>
                  </a:lnTo>
                  <a:lnTo>
                    <a:pt x="120555" y="127148"/>
                  </a:lnTo>
                  <a:lnTo>
                    <a:pt x="123912" y="131881"/>
                  </a:lnTo>
                  <a:lnTo>
                    <a:pt x="147810" y="187763"/>
                  </a:lnTo>
                  <a:lnTo>
                    <a:pt x="160100" y="202141"/>
                  </a:lnTo>
                  <a:lnTo>
                    <a:pt x="186778" y="222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61770" y="2804970"/>
              <a:ext cx="165360" cy="188795"/>
            </a:xfrm>
            <a:custGeom>
              <a:avLst/>
              <a:gdLst/>
              <a:ahLst/>
              <a:cxnLst/>
              <a:rect l="0" t="0" r="0" b="0"/>
              <a:pathLst>
                <a:path w="165360" h="188795">
                  <a:moveTo>
                    <a:pt x="123245" y="27195"/>
                  </a:moveTo>
                  <a:lnTo>
                    <a:pt x="112067" y="10428"/>
                  </a:lnTo>
                  <a:lnTo>
                    <a:pt x="104095" y="5489"/>
                  </a:lnTo>
                  <a:lnTo>
                    <a:pt x="82758" y="0"/>
                  </a:lnTo>
                  <a:lnTo>
                    <a:pt x="50028" y="2500"/>
                  </a:lnTo>
                  <a:lnTo>
                    <a:pt x="31823" y="10761"/>
                  </a:lnTo>
                  <a:lnTo>
                    <a:pt x="23692" y="16239"/>
                  </a:lnTo>
                  <a:lnTo>
                    <a:pt x="11539" y="31684"/>
                  </a:lnTo>
                  <a:lnTo>
                    <a:pt x="3408" y="51417"/>
                  </a:lnTo>
                  <a:lnTo>
                    <a:pt x="0" y="88834"/>
                  </a:lnTo>
                  <a:lnTo>
                    <a:pt x="7049" y="128387"/>
                  </a:lnTo>
                  <a:lnTo>
                    <a:pt x="17400" y="151718"/>
                  </a:lnTo>
                  <a:lnTo>
                    <a:pt x="36039" y="167547"/>
                  </a:lnTo>
                  <a:lnTo>
                    <a:pt x="80543" y="187240"/>
                  </a:lnTo>
                  <a:lnTo>
                    <a:pt x="105046" y="188794"/>
                  </a:lnTo>
                  <a:lnTo>
                    <a:pt x="165359" y="174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25179" y="2495253"/>
              <a:ext cx="49350" cy="463255"/>
            </a:xfrm>
            <a:custGeom>
              <a:avLst/>
              <a:gdLst/>
              <a:ahLst/>
              <a:cxnLst/>
              <a:rect l="0" t="0" r="0" b="0"/>
              <a:pathLst>
                <a:path w="49350" h="463255">
                  <a:moveTo>
                    <a:pt x="7235" y="0"/>
                  </a:moveTo>
                  <a:lnTo>
                    <a:pt x="0" y="27557"/>
                  </a:lnTo>
                  <a:lnTo>
                    <a:pt x="477" y="90018"/>
                  </a:lnTo>
                  <a:lnTo>
                    <a:pt x="8353" y="149115"/>
                  </a:lnTo>
                  <a:lnTo>
                    <a:pt x="14975" y="204840"/>
                  </a:lnTo>
                  <a:lnTo>
                    <a:pt x="22802" y="260001"/>
                  </a:lnTo>
                  <a:lnTo>
                    <a:pt x="27208" y="315438"/>
                  </a:lnTo>
                  <a:lnTo>
                    <a:pt x="29140" y="367984"/>
                  </a:lnTo>
                  <a:lnTo>
                    <a:pt x="39681" y="422079"/>
                  </a:lnTo>
                  <a:lnTo>
                    <a:pt x="49349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74487" y="2678701"/>
              <a:ext cx="305327" cy="48180"/>
            </a:xfrm>
            <a:custGeom>
              <a:avLst/>
              <a:gdLst/>
              <a:ahLst/>
              <a:cxnLst/>
              <a:rect l="0" t="0" r="0" b="0"/>
              <a:pathLst>
                <a:path w="305327" h="48180">
                  <a:moveTo>
                    <a:pt x="305326" y="6065"/>
                  </a:moveTo>
                  <a:lnTo>
                    <a:pt x="264469" y="0"/>
                  </a:lnTo>
                  <a:lnTo>
                    <a:pt x="207005" y="7640"/>
                  </a:lnTo>
                  <a:lnTo>
                    <a:pt x="145264" y="20415"/>
                  </a:lnTo>
                  <a:lnTo>
                    <a:pt x="88009" y="33033"/>
                  </a:lnTo>
                  <a:lnTo>
                    <a:pt x="34758" y="39858"/>
                  </a:lnTo>
                  <a:lnTo>
                    <a:pt x="0" y="48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21927" y="283216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42984" y="2684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28465" y="2747937"/>
              <a:ext cx="132519" cy="189481"/>
            </a:xfrm>
            <a:custGeom>
              <a:avLst/>
              <a:gdLst/>
              <a:ahLst/>
              <a:cxnLst/>
              <a:rect l="0" t="0" r="0" b="0"/>
              <a:pathLst>
                <a:path w="132519" h="189481">
                  <a:moveTo>
                    <a:pt x="51390" y="0"/>
                  </a:moveTo>
                  <a:lnTo>
                    <a:pt x="27343" y="17981"/>
                  </a:lnTo>
                  <a:lnTo>
                    <a:pt x="13016" y="34898"/>
                  </a:lnTo>
                  <a:lnTo>
                    <a:pt x="5089" y="60354"/>
                  </a:lnTo>
                  <a:lnTo>
                    <a:pt x="0" y="118767"/>
                  </a:lnTo>
                  <a:lnTo>
                    <a:pt x="4707" y="155683"/>
                  </a:lnTo>
                  <a:lnTo>
                    <a:pt x="13485" y="174868"/>
                  </a:lnTo>
                  <a:lnTo>
                    <a:pt x="19101" y="183259"/>
                  </a:lnTo>
                  <a:lnTo>
                    <a:pt x="27524" y="187684"/>
                  </a:lnTo>
                  <a:lnTo>
                    <a:pt x="49361" y="189480"/>
                  </a:lnTo>
                  <a:lnTo>
                    <a:pt x="82374" y="183914"/>
                  </a:lnTo>
                  <a:lnTo>
                    <a:pt x="108793" y="169267"/>
                  </a:lnTo>
                  <a:lnTo>
                    <a:pt x="120966" y="150489"/>
                  </a:lnTo>
                  <a:lnTo>
                    <a:pt x="129106" y="126546"/>
                  </a:lnTo>
                  <a:lnTo>
                    <a:pt x="132518" y="87928"/>
                  </a:lnTo>
                  <a:lnTo>
                    <a:pt x="129171" y="64816"/>
                  </a:lnTo>
                  <a:lnTo>
                    <a:pt x="120664" y="45965"/>
                  </a:lnTo>
                  <a:lnTo>
                    <a:pt x="115120" y="37662"/>
                  </a:lnTo>
                  <a:lnTo>
                    <a:pt x="99601" y="25318"/>
                  </a:lnTo>
                  <a:lnTo>
                    <a:pt x="7244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85140" y="2710785"/>
              <a:ext cx="200042" cy="247723"/>
            </a:xfrm>
            <a:custGeom>
              <a:avLst/>
              <a:gdLst/>
              <a:ahLst/>
              <a:cxnLst/>
              <a:rect l="0" t="0" r="0" b="0"/>
              <a:pathLst>
                <a:path w="200042" h="247723">
                  <a:moveTo>
                    <a:pt x="0" y="68738"/>
                  </a:moveTo>
                  <a:lnTo>
                    <a:pt x="23719" y="121766"/>
                  </a:lnTo>
                  <a:lnTo>
                    <a:pt x="42002" y="182407"/>
                  </a:lnTo>
                  <a:lnTo>
                    <a:pt x="50253" y="203485"/>
                  </a:lnTo>
                  <a:lnTo>
                    <a:pt x="63373" y="223827"/>
                  </a:lnTo>
                  <a:lnTo>
                    <a:pt x="62135" y="223603"/>
                  </a:lnTo>
                  <a:lnTo>
                    <a:pt x="58971" y="221114"/>
                  </a:lnTo>
                  <a:lnTo>
                    <a:pt x="48928" y="200844"/>
                  </a:lnTo>
                  <a:lnTo>
                    <a:pt x="42289" y="146912"/>
                  </a:lnTo>
                  <a:lnTo>
                    <a:pt x="34046" y="89986"/>
                  </a:lnTo>
                  <a:lnTo>
                    <a:pt x="35434" y="50857"/>
                  </a:lnTo>
                  <a:lnTo>
                    <a:pt x="41484" y="29205"/>
                  </a:lnTo>
                  <a:lnTo>
                    <a:pt x="51972" y="11784"/>
                  </a:lnTo>
                  <a:lnTo>
                    <a:pt x="60384" y="6202"/>
                  </a:lnTo>
                  <a:lnTo>
                    <a:pt x="82209" y="0"/>
                  </a:lnTo>
                  <a:lnTo>
                    <a:pt x="92241" y="1856"/>
                  </a:lnTo>
                  <a:lnTo>
                    <a:pt x="109626" y="13276"/>
                  </a:lnTo>
                  <a:lnTo>
                    <a:pt x="154183" y="60350"/>
                  </a:lnTo>
                  <a:lnTo>
                    <a:pt x="174042" y="101916"/>
                  </a:lnTo>
                  <a:lnTo>
                    <a:pt x="186110" y="157093"/>
                  </a:lnTo>
                  <a:lnTo>
                    <a:pt x="194430" y="218382"/>
                  </a:lnTo>
                  <a:lnTo>
                    <a:pt x="200041" y="247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68549" y="2695295"/>
              <a:ext cx="264403" cy="252685"/>
            </a:xfrm>
            <a:custGeom>
              <a:avLst/>
              <a:gdLst/>
              <a:ahLst/>
              <a:cxnLst/>
              <a:rect l="0" t="0" r="0" b="0"/>
              <a:pathLst>
                <a:path w="264403" h="252685">
                  <a:moveTo>
                    <a:pt x="137730" y="0"/>
                  </a:moveTo>
                  <a:lnTo>
                    <a:pt x="100253" y="8333"/>
                  </a:lnTo>
                  <a:lnTo>
                    <a:pt x="54418" y="15684"/>
                  </a:lnTo>
                  <a:lnTo>
                    <a:pt x="27778" y="30643"/>
                  </a:lnTo>
                  <a:lnTo>
                    <a:pt x="5066" y="55483"/>
                  </a:lnTo>
                  <a:lnTo>
                    <a:pt x="0" y="78082"/>
                  </a:lnTo>
                  <a:lnTo>
                    <a:pt x="287" y="90659"/>
                  </a:lnTo>
                  <a:lnTo>
                    <a:pt x="3987" y="100214"/>
                  </a:lnTo>
                  <a:lnTo>
                    <a:pt x="17458" y="113949"/>
                  </a:lnTo>
                  <a:lnTo>
                    <a:pt x="44772" y="128259"/>
                  </a:lnTo>
                  <a:lnTo>
                    <a:pt x="107306" y="135736"/>
                  </a:lnTo>
                  <a:lnTo>
                    <a:pt x="162527" y="136646"/>
                  </a:lnTo>
                  <a:lnTo>
                    <a:pt x="217324" y="146401"/>
                  </a:lnTo>
                  <a:lnTo>
                    <a:pt x="240956" y="157094"/>
                  </a:lnTo>
                  <a:lnTo>
                    <a:pt x="256918" y="172765"/>
                  </a:lnTo>
                  <a:lnTo>
                    <a:pt x="262812" y="181857"/>
                  </a:lnTo>
                  <a:lnTo>
                    <a:pt x="264402" y="191428"/>
                  </a:lnTo>
                  <a:lnTo>
                    <a:pt x="259930" y="211421"/>
                  </a:lnTo>
                  <a:lnTo>
                    <a:pt x="254292" y="219326"/>
                  </a:lnTo>
                  <a:lnTo>
                    <a:pt x="238669" y="231229"/>
                  </a:lnTo>
                  <a:lnTo>
                    <a:pt x="210142" y="244507"/>
                  </a:lnTo>
                  <a:lnTo>
                    <a:pt x="147165" y="251607"/>
                  </a:lnTo>
                  <a:lnTo>
                    <a:pt x="8508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221720" y="3169090"/>
              <a:ext cx="1874073" cy="189414"/>
            </a:xfrm>
            <a:custGeom>
              <a:avLst/>
              <a:gdLst/>
              <a:ahLst/>
              <a:cxnLst/>
              <a:rect l="0" t="0" r="0" b="0"/>
              <a:pathLst>
                <a:path w="1874073" h="189414">
                  <a:moveTo>
                    <a:pt x="1874072" y="52630"/>
                  </a:moveTo>
                  <a:lnTo>
                    <a:pt x="1818985" y="102128"/>
                  </a:lnTo>
                  <a:lnTo>
                    <a:pt x="1760132" y="133786"/>
                  </a:lnTo>
                  <a:lnTo>
                    <a:pt x="1705337" y="155878"/>
                  </a:lnTo>
                  <a:lnTo>
                    <a:pt x="1643795" y="178242"/>
                  </a:lnTo>
                  <a:lnTo>
                    <a:pt x="1617309" y="184496"/>
                  </a:lnTo>
                  <a:lnTo>
                    <a:pt x="1557528" y="188018"/>
                  </a:lnTo>
                  <a:lnTo>
                    <a:pt x="1497182" y="189061"/>
                  </a:lnTo>
                  <a:lnTo>
                    <a:pt x="1433684" y="189413"/>
                  </a:lnTo>
                  <a:lnTo>
                    <a:pt x="1376081" y="183894"/>
                  </a:lnTo>
                  <a:lnTo>
                    <a:pt x="1318472" y="178774"/>
                  </a:lnTo>
                  <a:lnTo>
                    <a:pt x="1269073" y="169684"/>
                  </a:lnTo>
                  <a:lnTo>
                    <a:pt x="1217391" y="153863"/>
                  </a:lnTo>
                  <a:lnTo>
                    <a:pt x="1165034" y="140077"/>
                  </a:lnTo>
                  <a:lnTo>
                    <a:pt x="1112476" y="120524"/>
                  </a:lnTo>
                  <a:lnTo>
                    <a:pt x="1058688" y="94194"/>
                  </a:lnTo>
                  <a:lnTo>
                    <a:pt x="998818" y="71054"/>
                  </a:lnTo>
                  <a:lnTo>
                    <a:pt x="936625" y="50550"/>
                  </a:lnTo>
                  <a:lnTo>
                    <a:pt x="873743" y="36546"/>
                  </a:lnTo>
                  <a:lnTo>
                    <a:pt x="810658" y="24987"/>
                  </a:lnTo>
                  <a:lnTo>
                    <a:pt x="747512" y="15324"/>
                  </a:lnTo>
                  <a:lnTo>
                    <a:pt x="705405" y="12653"/>
                  </a:lnTo>
                  <a:lnTo>
                    <a:pt x="660174" y="8346"/>
                  </a:lnTo>
                  <a:lnTo>
                    <a:pt x="613945" y="3702"/>
                  </a:lnTo>
                  <a:lnTo>
                    <a:pt x="570002" y="1638"/>
                  </a:lnTo>
                  <a:lnTo>
                    <a:pt x="523956" y="721"/>
                  </a:lnTo>
                  <a:lnTo>
                    <a:pt x="477364" y="314"/>
                  </a:lnTo>
                  <a:lnTo>
                    <a:pt x="433260" y="132"/>
                  </a:lnTo>
                  <a:lnTo>
                    <a:pt x="387143" y="52"/>
                  </a:lnTo>
                  <a:lnTo>
                    <a:pt x="339349" y="16"/>
                  </a:lnTo>
                  <a:lnTo>
                    <a:pt x="290812" y="0"/>
                  </a:lnTo>
                  <a:lnTo>
                    <a:pt x="241944" y="3112"/>
                  </a:lnTo>
                  <a:lnTo>
                    <a:pt x="192928" y="8395"/>
                  </a:lnTo>
                  <a:lnTo>
                    <a:pt x="143847" y="14643"/>
                  </a:lnTo>
                  <a:lnTo>
                    <a:pt x="88498" y="27558"/>
                  </a:lnTo>
                  <a:lnTo>
                    <a:pt x="26222" y="45201"/>
                  </a:lnTo>
                  <a:lnTo>
                    <a:pt x="0" y="52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920918" y="210569"/>
            <a:ext cx="2079704" cy="484312"/>
            <a:chOff x="920918" y="210569"/>
            <a:chExt cx="2079704" cy="484312"/>
          </a:xfrm>
        </p:grpSpPr>
        <p:sp>
          <p:nvSpPr>
            <p:cNvPr id="2" name="Freeform 1"/>
            <p:cNvSpPr/>
            <p:nvPr/>
          </p:nvSpPr>
          <p:spPr>
            <a:xfrm>
              <a:off x="1105492" y="210569"/>
              <a:ext cx="10462" cy="452727"/>
            </a:xfrm>
            <a:custGeom>
              <a:avLst/>
              <a:gdLst/>
              <a:ahLst/>
              <a:cxnLst/>
              <a:rect l="0" t="0" r="0" b="0"/>
              <a:pathLst>
                <a:path w="10462" h="452727">
                  <a:moveTo>
                    <a:pt x="0" y="0"/>
                  </a:moveTo>
                  <a:lnTo>
                    <a:pt x="5589" y="62093"/>
                  </a:lnTo>
                  <a:lnTo>
                    <a:pt x="3476" y="111205"/>
                  </a:lnTo>
                  <a:lnTo>
                    <a:pt x="7922" y="166636"/>
                  </a:lnTo>
                  <a:lnTo>
                    <a:pt x="9756" y="211071"/>
                  </a:lnTo>
                  <a:lnTo>
                    <a:pt x="10299" y="273370"/>
                  </a:lnTo>
                  <a:lnTo>
                    <a:pt x="10461" y="335632"/>
                  </a:lnTo>
                  <a:lnTo>
                    <a:pt x="9338" y="389306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20918" y="212344"/>
              <a:ext cx="395145" cy="408838"/>
            </a:xfrm>
            <a:custGeom>
              <a:avLst/>
              <a:gdLst/>
              <a:ahLst/>
              <a:cxnLst/>
              <a:rect l="0" t="0" r="0" b="0"/>
              <a:pathLst>
                <a:path w="395145" h="408838">
                  <a:moveTo>
                    <a:pt x="5589" y="145624"/>
                  </a:moveTo>
                  <a:lnTo>
                    <a:pt x="0" y="128857"/>
                  </a:lnTo>
                  <a:lnTo>
                    <a:pt x="376" y="111266"/>
                  </a:lnTo>
                  <a:lnTo>
                    <a:pt x="5612" y="92919"/>
                  </a:lnTo>
                  <a:lnTo>
                    <a:pt x="15738" y="76966"/>
                  </a:lnTo>
                  <a:lnTo>
                    <a:pt x="31157" y="65197"/>
                  </a:lnTo>
                  <a:lnTo>
                    <a:pt x="90213" y="29220"/>
                  </a:lnTo>
                  <a:lnTo>
                    <a:pt x="132009" y="7207"/>
                  </a:lnTo>
                  <a:lnTo>
                    <a:pt x="189702" y="0"/>
                  </a:lnTo>
                  <a:lnTo>
                    <a:pt x="233147" y="1091"/>
                  </a:lnTo>
                  <a:lnTo>
                    <a:pt x="273315" y="15192"/>
                  </a:lnTo>
                  <a:lnTo>
                    <a:pt x="301075" y="35358"/>
                  </a:lnTo>
                  <a:lnTo>
                    <a:pt x="322948" y="63040"/>
                  </a:lnTo>
                  <a:lnTo>
                    <a:pt x="345284" y="119845"/>
                  </a:lnTo>
                  <a:lnTo>
                    <a:pt x="346468" y="143525"/>
                  </a:lnTo>
                  <a:lnTo>
                    <a:pt x="341925" y="164579"/>
                  </a:lnTo>
                  <a:lnTo>
                    <a:pt x="332106" y="181735"/>
                  </a:lnTo>
                  <a:lnTo>
                    <a:pt x="316824" y="194039"/>
                  </a:lnTo>
                  <a:lnTo>
                    <a:pt x="297164" y="202237"/>
                  </a:lnTo>
                  <a:lnTo>
                    <a:pt x="262128" y="210362"/>
                  </a:lnTo>
                  <a:lnTo>
                    <a:pt x="243999" y="224699"/>
                  </a:lnTo>
                  <a:lnTo>
                    <a:pt x="239398" y="233436"/>
                  </a:lnTo>
                  <a:lnTo>
                    <a:pt x="237406" y="252502"/>
                  </a:lnTo>
                  <a:lnTo>
                    <a:pt x="240852" y="261330"/>
                  </a:lnTo>
                  <a:lnTo>
                    <a:pt x="292883" y="316988"/>
                  </a:lnTo>
                  <a:lnTo>
                    <a:pt x="309920" y="336430"/>
                  </a:lnTo>
                  <a:lnTo>
                    <a:pt x="336629" y="374387"/>
                  </a:lnTo>
                  <a:lnTo>
                    <a:pt x="364938" y="394340"/>
                  </a:lnTo>
                  <a:lnTo>
                    <a:pt x="395144" y="4088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47647" y="403324"/>
              <a:ext cx="139141" cy="217858"/>
            </a:xfrm>
            <a:custGeom>
              <a:avLst/>
              <a:gdLst/>
              <a:ahLst/>
              <a:cxnLst/>
              <a:rect l="0" t="0" r="0" b="0"/>
              <a:pathLst>
                <a:path w="139141" h="217858">
                  <a:moveTo>
                    <a:pt x="0" y="123100"/>
                  </a:moveTo>
                  <a:lnTo>
                    <a:pt x="55045" y="105142"/>
                  </a:lnTo>
                  <a:lnTo>
                    <a:pt x="114512" y="82362"/>
                  </a:lnTo>
                  <a:lnTo>
                    <a:pt x="130053" y="66390"/>
                  </a:lnTo>
                  <a:lnTo>
                    <a:pt x="135835" y="57217"/>
                  </a:lnTo>
                  <a:lnTo>
                    <a:pt x="139140" y="37667"/>
                  </a:lnTo>
                  <a:lnTo>
                    <a:pt x="138384" y="27540"/>
                  </a:lnTo>
                  <a:lnTo>
                    <a:pt x="134370" y="19619"/>
                  </a:lnTo>
                  <a:lnTo>
                    <a:pt x="120551" y="7699"/>
                  </a:lnTo>
                  <a:lnTo>
                    <a:pt x="99592" y="1621"/>
                  </a:lnTo>
                  <a:lnTo>
                    <a:pt x="87452" y="0"/>
                  </a:lnTo>
                  <a:lnTo>
                    <a:pt x="67723" y="4438"/>
                  </a:lnTo>
                  <a:lnTo>
                    <a:pt x="35994" y="26351"/>
                  </a:lnTo>
                  <a:lnTo>
                    <a:pt x="14305" y="51930"/>
                  </a:lnTo>
                  <a:lnTo>
                    <a:pt x="6358" y="77821"/>
                  </a:lnTo>
                  <a:lnTo>
                    <a:pt x="1256" y="136513"/>
                  </a:lnTo>
                  <a:lnTo>
                    <a:pt x="6797" y="161817"/>
                  </a:lnTo>
                  <a:lnTo>
                    <a:pt x="18229" y="183592"/>
                  </a:lnTo>
                  <a:lnTo>
                    <a:pt x="35008" y="201068"/>
                  </a:lnTo>
                  <a:lnTo>
                    <a:pt x="57283" y="210395"/>
                  </a:lnTo>
                  <a:lnTo>
                    <a:pt x="93012" y="215646"/>
                  </a:lnTo>
                  <a:lnTo>
                    <a:pt x="126342" y="217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60412" y="447819"/>
              <a:ext cx="387543" cy="197748"/>
            </a:xfrm>
            <a:custGeom>
              <a:avLst/>
              <a:gdLst/>
              <a:ahLst/>
              <a:cxnLst/>
              <a:rect l="0" t="0" r="0" b="0"/>
              <a:pathLst>
                <a:path w="387543" h="197748">
                  <a:moveTo>
                    <a:pt x="8334" y="78605"/>
                  </a:moveTo>
                  <a:lnTo>
                    <a:pt x="0" y="116083"/>
                  </a:lnTo>
                  <a:lnTo>
                    <a:pt x="1575" y="150931"/>
                  </a:lnTo>
                  <a:lnTo>
                    <a:pt x="13509" y="197747"/>
                  </a:lnTo>
                  <a:lnTo>
                    <a:pt x="11414" y="192389"/>
                  </a:lnTo>
                  <a:lnTo>
                    <a:pt x="3015" y="131609"/>
                  </a:lnTo>
                  <a:lnTo>
                    <a:pt x="4938" y="94180"/>
                  </a:lnTo>
                  <a:lnTo>
                    <a:pt x="12917" y="59044"/>
                  </a:lnTo>
                  <a:lnTo>
                    <a:pt x="28279" y="31995"/>
                  </a:lnTo>
                  <a:lnTo>
                    <a:pt x="35668" y="28815"/>
                  </a:lnTo>
                  <a:lnTo>
                    <a:pt x="44104" y="29034"/>
                  </a:lnTo>
                  <a:lnTo>
                    <a:pt x="53238" y="31520"/>
                  </a:lnTo>
                  <a:lnTo>
                    <a:pt x="69625" y="43640"/>
                  </a:lnTo>
                  <a:lnTo>
                    <a:pt x="99209" y="80018"/>
                  </a:lnTo>
                  <a:lnTo>
                    <a:pt x="104012" y="80717"/>
                  </a:lnTo>
                  <a:lnTo>
                    <a:pt x="107215" y="75334"/>
                  </a:lnTo>
                  <a:lnTo>
                    <a:pt x="117943" y="35845"/>
                  </a:lnTo>
                  <a:lnTo>
                    <a:pt x="123520" y="27872"/>
                  </a:lnTo>
                  <a:lnTo>
                    <a:pt x="139076" y="15893"/>
                  </a:lnTo>
                  <a:lnTo>
                    <a:pt x="148138" y="14570"/>
                  </a:lnTo>
                  <a:lnTo>
                    <a:pt x="167565" y="19340"/>
                  </a:lnTo>
                  <a:lnTo>
                    <a:pt x="184778" y="32378"/>
                  </a:lnTo>
                  <a:lnTo>
                    <a:pt x="199057" y="51041"/>
                  </a:lnTo>
                  <a:lnTo>
                    <a:pt x="227237" y="109103"/>
                  </a:lnTo>
                  <a:lnTo>
                    <a:pt x="241780" y="141454"/>
                  </a:lnTo>
                  <a:lnTo>
                    <a:pt x="242343" y="150920"/>
                  </a:lnTo>
                  <a:lnTo>
                    <a:pt x="236730" y="167677"/>
                  </a:lnTo>
                  <a:lnTo>
                    <a:pt x="235467" y="169572"/>
                  </a:lnTo>
                  <a:lnTo>
                    <a:pt x="237184" y="162319"/>
                  </a:lnTo>
                  <a:lnTo>
                    <a:pt x="256223" y="137472"/>
                  </a:lnTo>
                  <a:lnTo>
                    <a:pt x="314715" y="89087"/>
                  </a:lnTo>
                  <a:lnTo>
                    <a:pt x="373804" y="47016"/>
                  </a:lnTo>
                  <a:lnTo>
                    <a:pt x="381832" y="39998"/>
                  </a:lnTo>
                  <a:lnTo>
                    <a:pt x="386014" y="31810"/>
                  </a:lnTo>
                  <a:lnTo>
                    <a:pt x="387542" y="13354"/>
                  </a:lnTo>
                  <a:lnTo>
                    <a:pt x="382802" y="7028"/>
                  </a:lnTo>
                  <a:lnTo>
                    <a:pt x="365057" y="0"/>
                  </a:lnTo>
                  <a:lnTo>
                    <a:pt x="328759" y="1633"/>
                  </a:lnTo>
                  <a:lnTo>
                    <a:pt x="293957" y="15114"/>
                  </a:lnTo>
                  <a:lnTo>
                    <a:pt x="267008" y="33927"/>
                  </a:lnTo>
                  <a:lnTo>
                    <a:pt x="249794" y="59908"/>
                  </a:lnTo>
                  <a:lnTo>
                    <a:pt x="247451" y="82774"/>
                  </a:lnTo>
                  <a:lnTo>
                    <a:pt x="255478" y="129992"/>
                  </a:lnTo>
                  <a:lnTo>
                    <a:pt x="270555" y="156872"/>
                  </a:lnTo>
                  <a:lnTo>
                    <a:pt x="286313" y="169153"/>
                  </a:lnTo>
                  <a:lnTo>
                    <a:pt x="306185" y="177340"/>
                  </a:lnTo>
                  <a:lnTo>
                    <a:pt x="341341" y="180780"/>
                  </a:lnTo>
                  <a:lnTo>
                    <a:pt x="376831" y="173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91349" y="452622"/>
              <a:ext cx="230165" cy="189617"/>
            </a:xfrm>
            <a:custGeom>
              <a:avLst/>
              <a:gdLst/>
              <a:ahLst/>
              <a:cxnLst/>
              <a:rect l="0" t="0" r="0" b="0"/>
              <a:pathLst>
                <a:path w="230165" h="189617">
                  <a:moveTo>
                    <a:pt x="9065" y="73802"/>
                  </a:moveTo>
                  <a:lnTo>
                    <a:pt x="9065" y="132419"/>
                  </a:lnTo>
                  <a:lnTo>
                    <a:pt x="9065" y="176065"/>
                  </a:lnTo>
                  <a:lnTo>
                    <a:pt x="5945" y="145518"/>
                  </a:lnTo>
                  <a:lnTo>
                    <a:pt x="0" y="99407"/>
                  </a:lnTo>
                  <a:lnTo>
                    <a:pt x="4559" y="64621"/>
                  </a:lnTo>
                  <a:lnTo>
                    <a:pt x="18908" y="32088"/>
                  </a:lnTo>
                  <a:lnTo>
                    <a:pt x="26156" y="26105"/>
                  </a:lnTo>
                  <a:lnTo>
                    <a:pt x="34497" y="23287"/>
                  </a:lnTo>
                  <a:lnTo>
                    <a:pt x="43567" y="22578"/>
                  </a:lnTo>
                  <a:lnTo>
                    <a:pt x="51954" y="25615"/>
                  </a:lnTo>
                  <a:lnTo>
                    <a:pt x="67511" y="38348"/>
                  </a:lnTo>
                  <a:lnTo>
                    <a:pt x="89423" y="65247"/>
                  </a:lnTo>
                  <a:lnTo>
                    <a:pt x="107043" y="104824"/>
                  </a:lnTo>
                  <a:lnTo>
                    <a:pt x="107232" y="43249"/>
                  </a:lnTo>
                  <a:lnTo>
                    <a:pt x="113526" y="22789"/>
                  </a:lnTo>
                  <a:lnTo>
                    <a:pt x="124123" y="5896"/>
                  </a:lnTo>
                  <a:lnTo>
                    <a:pt x="132563" y="1625"/>
                  </a:lnTo>
                  <a:lnTo>
                    <a:pt x="154420" y="0"/>
                  </a:lnTo>
                  <a:lnTo>
                    <a:pt x="173493" y="6296"/>
                  </a:lnTo>
                  <a:lnTo>
                    <a:pt x="181855" y="11251"/>
                  </a:lnTo>
                  <a:lnTo>
                    <a:pt x="204802" y="40581"/>
                  </a:lnTo>
                  <a:lnTo>
                    <a:pt x="220829" y="78907"/>
                  </a:lnTo>
                  <a:lnTo>
                    <a:pt x="228320" y="139845"/>
                  </a:lnTo>
                  <a:lnTo>
                    <a:pt x="230164" y="1896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84683" y="231626"/>
              <a:ext cx="183137" cy="395304"/>
            </a:xfrm>
            <a:custGeom>
              <a:avLst/>
              <a:gdLst/>
              <a:ahLst/>
              <a:cxnLst/>
              <a:rect l="0" t="0" r="0" b="0"/>
              <a:pathLst>
                <a:path w="183137" h="395304">
                  <a:moveTo>
                    <a:pt x="0" y="0"/>
                  </a:moveTo>
                  <a:lnTo>
                    <a:pt x="8334" y="37478"/>
                  </a:lnTo>
                  <a:lnTo>
                    <a:pt x="15685" y="100080"/>
                  </a:lnTo>
                  <a:lnTo>
                    <a:pt x="19466" y="153916"/>
                  </a:lnTo>
                  <a:lnTo>
                    <a:pt x="20586" y="206912"/>
                  </a:lnTo>
                  <a:lnTo>
                    <a:pt x="20918" y="259659"/>
                  </a:lnTo>
                  <a:lnTo>
                    <a:pt x="13794" y="319356"/>
                  </a:lnTo>
                  <a:lnTo>
                    <a:pt x="12706" y="319359"/>
                  </a:lnTo>
                  <a:lnTo>
                    <a:pt x="11980" y="314682"/>
                  </a:lnTo>
                  <a:lnTo>
                    <a:pt x="25311" y="262186"/>
                  </a:lnTo>
                  <a:lnTo>
                    <a:pt x="40905" y="231323"/>
                  </a:lnTo>
                  <a:lnTo>
                    <a:pt x="56785" y="216674"/>
                  </a:lnTo>
                  <a:lnTo>
                    <a:pt x="65933" y="211130"/>
                  </a:lnTo>
                  <a:lnTo>
                    <a:pt x="75541" y="209774"/>
                  </a:lnTo>
                  <a:lnTo>
                    <a:pt x="95575" y="214506"/>
                  </a:lnTo>
                  <a:lnTo>
                    <a:pt x="126585" y="230324"/>
                  </a:lnTo>
                  <a:lnTo>
                    <a:pt x="152411" y="261007"/>
                  </a:lnTo>
                  <a:lnTo>
                    <a:pt x="177796" y="315565"/>
                  </a:lnTo>
                  <a:lnTo>
                    <a:pt x="183136" y="336783"/>
                  </a:lnTo>
                  <a:lnTo>
                    <a:pt x="181610" y="357912"/>
                  </a:lnTo>
                  <a:lnTo>
                    <a:pt x="173913" y="375881"/>
                  </a:lnTo>
                  <a:lnTo>
                    <a:pt x="168584" y="383949"/>
                  </a:lnTo>
                  <a:lnTo>
                    <a:pt x="160353" y="389327"/>
                  </a:lnTo>
                  <a:lnTo>
                    <a:pt x="138729" y="395303"/>
                  </a:lnTo>
                  <a:lnTo>
                    <a:pt x="105836" y="393078"/>
                  </a:lnTo>
                  <a:lnTo>
                    <a:pt x="65620" y="381845"/>
                  </a:lnTo>
                  <a:lnTo>
                    <a:pt x="42115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93704" y="417288"/>
              <a:ext cx="169479" cy="200407"/>
            </a:xfrm>
            <a:custGeom>
              <a:avLst/>
              <a:gdLst/>
              <a:ahLst/>
              <a:cxnLst/>
              <a:rect l="0" t="0" r="0" b="0"/>
              <a:pathLst>
                <a:path w="169479" h="200407">
                  <a:moveTo>
                    <a:pt x="1549" y="109136"/>
                  </a:moveTo>
                  <a:lnTo>
                    <a:pt x="12728" y="97958"/>
                  </a:lnTo>
                  <a:lnTo>
                    <a:pt x="42036" y="85417"/>
                  </a:lnTo>
                  <a:lnTo>
                    <a:pt x="104425" y="75467"/>
                  </a:lnTo>
                  <a:lnTo>
                    <a:pt x="137706" y="63285"/>
                  </a:lnTo>
                  <a:lnTo>
                    <a:pt x="148472" y="57512"/>
                  </a:lnTo>
                  <a:lnTo>
                    <a:pt x="163555" y="41739"/>
                  </a:lnTo>
                  <a:lnTo>
                    <a:pt x="169214" y="32619"/>
                  </a:lnTo>
                  <a:lnTo>
                    <a:pt x="169478" y="25370"/>
                  </a:lnTo>
                  <a:lnTo>
                    <a:pt x="166144" y="19367"/>
                  </a:lnTo>
                  <a:lnTo>
                    <a:pt x="153081" y="9577"/>
                  </a:lnTo>
                  <a:lnTo>
                    <a:pt x="135577" y="1327"/>
                  </a:lnTo>
                  <a:lnTo>
                    <a:pt x="116099" y="0"/>
                  </a:lnTo>
                  <a:lnTo>
                    <a:pt x="74999" y="8680"/>
                  </a:lnTo>
                  <a:lnTo>
                    <a:pt x="43589" y="29459"/>
                  </a:lnTo>
                  <a:lnTo>
                    <a:pt x="23234" y="57842"/>
                  </a:lnTo>
                  <a:lnTo>
                    <a:pt x="4205" y="94068"/>
                  </a:lnTo>
                  <a:lnTo>
                    <a:pt x="0" y="120767"/>
                  </a:lnTo>
                  <a:lnTo>
                    <a:pt x="6832" y="170445"/>
                  </a:lnTo>
                  <a:lnTo>
                    <a:pt x="12090" y="179255"/>
                  </a:lnTo>
                  <a:lnTo>
                    <a:pt x="27291" y="192163"/>
                  </a:lnTo>
                  <a:lnTo>
                    <a:pt x="48865" y="198680"/>
                  </a:lnTo>
                  <a:lnTo>
                    <a:pt x="72881" y="200406"/>
                  </a:lnTo>
                  <a:lnTo>
                    <a:pt x="117363" y="1933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16352" y="431668"/>
              <a:ext cx="115814" cy="194603"/>
            </a:xfrm>
            <a:custGeom>
              <a:avLst/>
              <a:gdLst/>
              <a:ahLst/>
              <a:cxnLst/>
              <a:rect l="0" t="0" r="0" b="0"/>
              <a:pathLst>
                <a:path w="115814" h="194603">
                  <a:moveTo>
                    <a:pt x="0" y="52642"/>
                  </a:moveTo>
                  <a:lnTo>
                    <a:pt x="3119" y="101573"/>
                  </a:lnTo>
                  <a:lnTo>
                    <a:pt x="14654" y="155115"/>
                  </a:lnTo>
                  <a:lnTo>
                    <a:pt x="24749" y="188679"/>
                  </a:lnTo>
                  <a:lnTo>
                    <a:pt x="24688" y="193637"/>
                  </a:lnTo>
                  <a:lnTo>
                    <a:pt x="22308" y="194602"/>
                  </a:lnTo>
                  <a:lnTo>
                    <a:pt x="18381" y="192905"/>
                  </a:lnTo>
                  <a:lnTo>
                    <a:pt x="7266" y="162572"/>
                  </a:lnTo>
                  <a:lnTo>
                    <a:pt x="2605" y="109495"/>
                  </a:lnTo>
                  <a:lnTo>
                    <a:pt x="6227" y="86099"/>
                  </a:lnTo>
                  <a:lnTo>
                    <a:pt x="14856" y="67122"/>
                  </a:lnTo>
                  <a:lnTo>
                    <a:pt x="39459" y="30286"/>
                  </a:lnTo>
                  <a:lnTo>
                    <a:pt x="62381" y="1619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47979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58508" y="558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179191" y="673826"/>
              <a:ext cx="1821431" cy="21055"/>
            </a:xfrm>
            <a:custGeom>
              <a:avLst/>
              <a:gdLst/>
              <a:ahLst/>
              <a:cxnLst/>
              <a:rect l="0" t="0" r="0" b="0"/>
              <a:pathLst>
                <a:path w="1821431" h="21055">
                  <a:moveTo>
                    <a:pt x="1821430" y="10526"/>
                  </a:moveTo>
                  <a:lnTo>
                    <a:pt x="1762814" y="10526"/>
                  </a:lnTo>
                  <a:lnTo>
                    <a:pt x="1706300" y="10526"/>
                  </a:lnTo>
                  <a:lnTo>
                    <a:pt x="1650057" y="10526"/>
                  </a:lnTo>
                  <a:lnTo>
                    <a:pt x="1587769" y="10526"/>
                  </a:lnTo>
                  <a:lnTo>
                    <a:pt x="1541716" y="10526"/>
                  </a:lnTo>
                  <a:lnTo>
                    <a:pt x="1486518" y="10526"/>
                  </a:lnTo>
                  <a:lnTo>
                    <a:pt x="1423760" y="4937"/>
                  </a:lnTo>
                  <a:lnTo>
                    <a:pt x="1370070" y="1461"/>
                  </a:lnTo>
                  <a:lnTo>
                    <a:pt x="1310006" y="286"/>
                  </a:lnTo>
                  <a:lnTo>
                    <a:pt x="1253082" y="54"/>
                  </a:lnTo>
                  <a:lnTo>
                    <a:pt x="1196777" y="5598"/>
                  </a:lnTo>
                  <a:lnTo>
                    <a:pt x="1133359" y="9552"/>
                  </a:lnTo>
                  <a:lnTo>
                    <a:pt x="1071439" y="10334"/>
                  </a:lnTo>
                  <a:lnTo>
                    <a:pt x="1008819" y="4899"/>
                  </a:lnTo>
                  <a:lnTo>
                    <a:pt x="950219" y="966"/>
                  </a:lnTo>
                  <a:lnTo>
                    <a:pt x="901818" y="284"/>
                  </a:lnTo>
                  <a:lnTo>
                    <a:pt x="842949" y="54"/>
                  </a:lnTo>
                  <a:lnTo>
                    <a:pt x="786260" y="9"/>
                  </a:lnTo>
                  <a:lnTo>
                    <a:pt x="722767" y="0"/>
                  </a:lnTo>
                  <a:lnTo>
                    <a:pt x="663951" y="3117"/>
                  </a:lnTo>
                  <a:lnTo>
                    <a:pt x="607273" y="9062"/>
                  </a:lnTo>
                  <a:lnTo>
                    <a:pt x="551017" y="10237"/>
                  </a:lnTo>
                  <a:lnTo>
                    <a:pt x="505376" y="10440"/>
                  </a:lnTo>
                  <a:lnTo>
                    <a:pt x="445059" y="10500"/>
                  </a:lnTo>
                  <a:lnTo>
                    <a:pt x="393652" y="10518"/>
                  </a:lnTo>
                  <a:lnTo>
                    <a:pt x="337346" y="10524"/>
                  </a:lnTo>
                  <a:lnTo>
                    <a:pt x="287648" y="10525"/>
                  </a:lnTo>
                  <a:lnTo>
                    <a:pt x="229509" y="11696"/>
                  </a:lnTo>
                  <a:lnTo>
                    <a:pt x="168998" y="17761"/>
                  </a:lnTo>
                  <a:lnTo>
                    <a:pt x="114674" y="20079"/>
                  </a:lnTo>
                  <a:lnTo>
                    <a:pt x="67253" y="20765"/>
                  </a:lnTo>
                  <a:lnTo>
                    <a:pt x="15018" y="20997"/>
                  </a:lnTo>
                  <a:lnTo>
                    <a:pt x="0" y="210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68538" y="915979"/>
            <a:ext cx="5601162" cy="579068"/>
            <a:chOff x="568538" y="915979"/>
            <a:chExt cx="5601162" cy="579068"/>
          </a:xfrm>
        </p:grpSpPr>
        <p:sp>
          <p:nvSpPr>
            <p:cNvPr id="14" name="Freeform 13"/>
            <p:cNvSpPr/>
            <p:nvPr/>
          </p:nvSpPr>
          <p:spPr>
            <a:xfrm>
              <a:off x="789637" y="1042321"/>
              <a:ext cx="52643" cy="400084"/>
            </a:xfrm>
            <a:custGeom>
              <a:avLst/>
              <a:gdLst/>
              <a:ahLst/>
              <a:cxnLst/>
              <a:rect l="0" t="0" r="0" b="0"/>
              <a:pathLst>
                <a:path w="52643" h="400084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5589" y="169905"/>
                  </a:lnTo>
                  <a:lnTo>
                    <a:pt x="14654" y="232056"/>
                  </a:lnTo>
                  <a:lnTo>
                    <a:pt x="28198" y="290723"/>
                  </a:lnTo>
                  <a:lnTo>
                    <a:pt x="45639" y="346904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8538" y="1031792"/>
              <a:ext cx="463255" cy="63172"/>
            </a:xfrm>
            <a:custGeom>
              <a:avLst/>
              <a:gdLst/>
              <a:ahLst/>
              <a:cxnLst/>
              <a:rect l="0" t="0" r="0" b="0"/>
              <a:pathLst>
                <a:path w="463255" h="63172">
                  <a:moveTo>
                    <a:pt x="463254" y="0"/>
                  </a:moveTo>
                  <a:lnTo>
                    <a:pt x="405990" y="8334"/>
                  </a:lnTo>
                  <a:lnTo>
                    <a:pt x="356600" y="12998"/>
                  </a:lnTo>
                  <a:lnTo>
                    <a:pt x="298682" y="21789"/>
                  </a:lnTo>
                  <a:lnTo>
                    <a:pt x="253241" y="27232"/>
                  </a:lnTo>
                  <a:lnTo>
                    <a:pt x="205748" y="29651"/>
                  </a:lnTo>
                  <a:lnTo>
                    <a:pt x="155329" y="36602"/>
                  </a:lnTo>
                  <a:lnTo>
                    <a:pt x="101396" y="40481"/>
                  </a:lnTo>
                  <a:lnTo>
                    <a:pt x="45505" y="5019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52382" y="1323817"/>
              <a:ext cx="164910" cy="131400"/>
            </a:xfrm>
            <a:custGeom>
              <a:avLst/>
              <a:gdLst/>
              <a:ahLst/>
              <a:cxnLst/>
              <a:rect l="0" t="0" r="0" b="0"/>
              <a:pathLst>
                <a:path w="164910" h="131400">
                  <a:moveTo>
                    <a:pt x="110996" y="13302"/>
                  </a:moveTo>
                  <a:lnTo>
                    <a:pt x="99817" y="2123"/>
                  </a:lnTo>
                  <a:lnTo>
                    <a:pt x="91845" y="0"/>
                  </a:lnTo>
                  <a:lnTo>
                    <a:pt x="70509" y="761"/>
                  </a:lnTo>
                  <a:lnTo>
                    <a:pt x="37778" y="13355"/>
                  </a:lnTo>
                  <a:lnTo>
                    <a:pt x="11443" y="37494"/>
                  </a:lnTo>
                  <a:lnTo>
                    <a:pt x="2409" y="59929"/>
                  </a:lnTo>
                  <a:lnTo>
                    <a:pt x="0" y="72462"/>
                  </a:lnTo>
                  <a:lnTo>
                    <a:pt x="3563" y="95747"/>
                  </a:lnTo>
                  <a:lnTo>
                    <a:pt x="7788" y="106870"/>
                  </a:lnTo>
                  <a:lnTo>
                    <a:pt x="21842" y="122348"/>
                  </a:lnTo>
                  <a:lnTo>
                    <a:pt x="30503" y="128113"/>
                  </a:lnTo>
                  <a:lnTo>
                    <a:pt x="55724" y="131399"/>
                  </a:lnTo>
                  <a:lnTo>
                    <a:pt x="85261" y="127791"/>
                  </a:lnTo>
                  <a:lnTo>
                    <a:pt x="113986" y="118388"/>
                  </a:lnTo>
                  <a:lnTo>
                    <a:pt x="136111" y="100171"/>
                  </a:lnTo>
                  <a:lnTo>
                    <a:pt x="158602" y="66727"/>
                  </a:lnTo>
                  <a:lnTo>
                    <a:pt x="163790" y="55937"/>
                  </a:lnTo>
                  <a:lnTo>
                    <a:pt x="164909" y="46405"/>
                  </a:lnTo>
                  <a:lnTo>
                    <a:pt x="159914" y="29574"/>
                  </a:lnTo>
                  <a:lnTo>
                    <a:pt x="143656" y="17414"/>
                  </a:lnTo>
                  <a:lnTo>
                    <a:pt x="100467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46333" y="1126549"/>
              <a:ext cx="122414" cy="336913"/>
            </a:xfrm>
            <a:custGeom>
              <a:avLst/>
              <a:gdLst/>
              <a:ahLst/>
              <a:cxnLst/>
              <a:rect l="0" t="0" r="0" b="0"/>
              <a:pathLst>
                <a:path w="122414" h="336913">
                  <a:moveTo>
                    <a:pt x="90827" y="336912"/>
                  </a:moveTo>
                  <a:lnTo>
                    <a:pt x="85238" y="274819"/>
                  </a:lnTo>
                  <a:lnTo>
                    <a:pt x="58043" y="212907"/>
                  </a:lnTo>
                  <a:lnTo>
                    <a:pt x="23989" y="149830"/>
                  </a:lnTo>
                  <a:lnTo>
                    <a:pt x="5383" y="108475"/>
                  </a:lnTo>
                  <a:lnTo>
                    <a:pt x="0" y="66586"/>
                  </a:lnTo>
                  <a:lnTo>
                    <a:pt x="2886" y="38562"/>
                  </a:lnTo>
                  <a:lnTo>
                    <a:pt x="7633" y="28048"/>
                  </a:lnTo>
                  <a:lnTo>
                    <a:pt x="22267" y="13245"/>
                  </a:lnTo>
                  <a:lnTo>
                    <a:pt x="46708" y="5887"/>
                  </a:lnTo>
                  <a:lnTo>
                    <a:pt x="87114" y="1744"/>
                  </a:lnTo>
                  <a:lnTo>
                    <a:pt x="1224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21347" y="1305533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9065"/>
                  </a:lnTo>
                  <a:lnTo>
                    <a:pt x="76722" y="10240"/>
                  </a:lnTo>
                  <a:lnTo>
                    <a:pt x="27200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84559" y="132659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63502" y="1242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64224" y="1306729"/>
              <a:ext cx="130906" cy="135676"/>
            </a:xfrm>
            <a:custGeom>
              <a:avLst/>
              <a:gdLst/>
              <a:ahLst/>
              <a:cxnLst/>
              <a:rect l="0" t="0" r="0" b="0"/>
              <a:pathLst>
                <a:path w="130906" h="135676">
                  <a:moveTo>
                    <a:pt x="15092" y="61975"/>
                  </a:moveTo>
                  <a:lnTo>
                    <a:pt x="15092" y="89921"/>
                  </a:lnTo>
                  <a:lnTo>
                    <a:pt x="13922" y="94644"/>
                  </a:lnTo>
                  <a:lnTo>
                    <a:pt x="11972" y="94283"/>
                  </a:lnTo>
                  <a:lnTo>
                    <a:pt x="437" y="68487"/>
                  </a:lnTo>
                  <a:lnTo>
                    <a:pt x="0" y="49661"/>
                  </a:lnTo>
                  <a:lnTo>
                    <a:pt x="9251" y="8980"/>
                  </a:lnTo>
                  <a:lnTo>
                    <a:pt x="15877" y="3248"/>
                  </a:lnTo>
                  <a:lnTo>
                    <a:pt x="24974" y="597"/>
                  </a:lnTo>
                  <a:lnTo>
                    <a:pt x="35718" y="0"/>
                  </a:lnTo>
                  <a:lnTo>
                    <a:pt x="53895" y="5575"/>
                  </a:lnTo>
                  <a:lnTo>
                    <a:pt x="84628" y="28218"/>
                  </a:lnTo>
                  <a:lnTo>
                    <a:pt x="100556" y="53923"/>
                  </a:lnTo>
                  <a:lnTo>
                    <a:pt x="123686" y="114835"/>
                  </a:lnTo>
                  <a:lnTo>
                    <a:pt x="130905" y="1356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12891" y="1152610"/>
              <a:ext cx="150695" cy="316623"/>
            </a:xfrm>
            <a:custGeom>
              <a:avLst/>
              <a:gdLst/>
              <a:ahLst/>
              <a:cxnLst/>
              <a:rect l="0" t="0" r="0" b="0"/>
              <a:pathLst>
                <a:path w="150695" h="316623">
                  <a:moveTo>
                    <a:pt x="129637" y="205566"/>
                  </a:moveTo>
                  <a:lnTo>
                    <a:pt x="111656" y="181519"/>
                  </a:lnTo>
                  <a:lnTo>
                    <a:pt x="94739" y="167192"/>
                  </a:lnTo>
                  <a:lnTo>
                    <a:pt x="85315" y="163606"/>
                  </a:lnTo>
                  <a:lnTo>
                    <a:pt x="65485" y="162740"/>
                  </a:lnTo>
                  <a:lnTo>
                    <a:pt x="48092" y="169375"/>
                  </a:lnTo>
                  <a:lnTo>
                    <a:pt x="17863" y="192698"/>
                  </a:lnTo>
                  <a:lnTo>
                    <a:pt x="2022" y="218521"/>
                  </a:lnTo>
                  <a:lnTo>
                    <a:pt x="0" y="238230"/>
                  </a:lnTo>
                  <a:lnTo>
                    <a:pt x="4170" y="258687"/>
                  </a:lnTo>
                  <a:lnTo>
                    <a:pt x="19672" y="288766"/>
                  </a:lnTo>
                  <a:lnTo>
                    <a:pt x="32411" y="305325"/>
                  </a:lnTo>
                  <a:lnTo>
                    <a:pt x="52110" y="314244"/>
                  </a:lnTo>
                  <a:lnTo>
                    <a:pt x="63914" y="316622"/>
                  </a:lnTo>
                  <a:lnTo>
                    <a:pt x="75294" y="314698"/>
                  </a:lnTo>
                  <a:lnTo>
                    <a:pt x="97295" y="303202"/>
                  </a:lnTo>
                  <a:lnTo>
                    <a:pt x="112533" y="286394"/>
                  </a:lnTo>
                  <a:lnTo>
                    <a:pt x="131848" y="247008"/>
                  </a:lnTo>
                  <a:lnTo>
                    <a:pt x="139693" y="195858"/>
                  </a:lnTo>
                  <a:lnTo>
                    <a:pt x="146914" y="147577"/>
                  </a:lnTo>
                  <a:lnTo>
                    <a:pt x="149574" y="97397"/>
                  </a:lnTo>
                  <a:lnTo>
                    <a:pt x="150473" y="34807"/>
                  </a:lnTo>
                  <a:lnTo>
                    <a:pt x="150547" y="18027"/>
                  </a:lnTo>
                  <a:lnTo>
                    <a:pt x="147086" y="8010"/>
                  </a:lnTo>
                  <a:lnTo>
                    <a:pt x="141270" y="2502"/>
                  </a:lnTo>
                  <a:lnTo>
                    <a:pt x="133883" y="0"/>
                  </a:lnTo>
                  <a:lnTo>
                    <a:pt x="128958" y="4181"/>
                  </a:lnTo>
                  <a:lnTo>
                    <a:pt x="114817" y="57528"/>
                  </a:lnTo>
                  <a:lnTo>
                    <a:pt x="110982" y="114626"/>
                  </a:lnTo>
                  <a:lnTo>
                    <a:pt x="117157" y="165245"/>
                  </a:lnTo>
                  <a:lnTo>
                    <a:pt x="124312" y="214369"/>
                  </a:lnTo>
                  <a:lnTo>
                    <a:pt x="150694" y="2687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16310" y="1052849"/>
              <a:ext cx="252685" cy="362019"/>
            </a:xfrm>
            <a:custGeom>
              <a:avLst/>
              <a:gdLst/>
              <a:ahLst/>
              <a:cxnLst/>
              <a:rect l="0" t="0" r="0" b="0"/>
              <a:pathLst>
                <a:path w="252685" h="362019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9879" y="166667"/>
                  </a:lnTo>
                  <a:lnTo>
                    <a:pt x="13456" y="217449"/>
                  </a:lnTo>
                  <a:lnTo>
                    <a:pt x="16509" y="246383"/>
                  </a:lnTo>
                  <a:lnTo>
                    <a:pt x="12057" y="299793"/>
                  </a:lnTo>
                  <a:lnTo>
                    <a:pt x="16420" y="354796"/>
                  </a:lnTo>
                  <a:lnTo>
                    <a:pt x="20305" y="360533"/>
                  </a:lnTo>
                  <a:lnTo>
                    <a:pt x="25235" y="362018"/>
                  </a:lnTo>
                  <a:lnTo>
                    <a:pt x="85089" y="343552"/>
                  </a:lnTo>
                  <a:lnTo>
                    <a:pt x="105668" y="342983"/>
                  </a:lnTo>
                  <a:lnTo>
                    <a:pt x="165214" y="348024"/>
                  </a:lnTo>
                  <a:lnTo>
                    <a:pt x="226261" y="356428"/>
                  </a:lnTo>
                  <a:lnTo>
                    <a:pt x="252684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76652" y="1089096"/>
              <a:ext cx="223970" cy="315175"/>
            </a:xfrm>
            <a:custGeom>
              <a:avLst/>
              <a:gdLst/>
              <a:ahLst/>
              <a:cxnLst/>
              <a:rect l="0" t="0" r="0" b="0"/>
              <a:pathLst>
                <a:path w="223970" h="315175">
                  <a:moveTo>
                    <a:pt x="150270" y="58510"/>
                  </a:moveTo>
                  <a:lnTo>
                    <a:pt x="150270" y="36153"/>
                  </a:lnTo>
                  <a:lnTo>
                    <a:pt x="146760" y="27228"/>
                  </a:lnTo>
                  <a:lnTo>
                    <a:pt x="133502" y="11071"/>
                  </a:lnTo>
                  <a:lnTo>
                    <a:pt x="112792" y="2331"/>
                  </a:lnTo>
                  <a:lnTo>
                    <a:pt x="100718" y="0"/>
                  </a:lnTo>
                  <a:lnTo>
                    <a:pt x="90329" y="786"/>
                  </a:lnTo>
                  <a:lnTo>
                    <a:pt x="72547" y="7898"/>
                  </a:lnTo>
                  <a:lnTo>
                    <a:pt x="49382" y="25056"/>
                  </a:lnTo>
                  <a:lnTo>
                    <a:pt x="21763" y="60220"/>
                  </a:lnTo>
                  <a:lnTo>
                    <a:pt x="0" y="111378"/>
                  </a:lnTo>
                  <a:lnTo>
                    <a:pt x="200" y="148394"/>
                  </a:lnTo>
                  <a:lnTo>
                    <a:pt x="10749" y="208889"/>
                  </a:lnTo>
                  <a:lnTo>
                    <a:pt x="21843" y="244616"/>
                  </a:lnTo>
                  <a:lnTo>
                    <a:pt x="52653" y="285716"/>
                  </a:lnTo>
                  <a:lnTo>
                    <a:pt x="78843" y="301825"/>
                  </a:lnTo>
                  <a:lnTo>
                    <a:pt x="108829" y="314007"/>
                  </a:lnTo>
                  <a:lnTo>
                    <a:pt x="129512" y="315174"/>
                  </a:lnTo>
                  <a:lnTo>
                    <a:pt x="187960" y="303312"/>
                  </a:lnTo>
                  <a:lnTo>
                    <a:pt x="223969" y="2901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03750" y="1086466"/>
              <a:ext cx="252088" cy="292768"/>
            </a:xfrm>
            <a:custGeom>
              <a:avLst/>
              <a:gdLst/>
              <a:ahLst/>
              <a:cxnLst/>
              <a:rect l="0" t="0" r="0" b="0"/>
              <a:pathLst>
                <a:path w="252088" h="292768">
                  <a:moveTo>
                    <a:pt x="54799" y="292767"/>
                  </a:moveTo>
                  <a:lnTo>
                    <a:pt x="47563" y="265211"/>
                  </a:lnTo>
                  <a:lnTo>
                    <a:pt x="41801" y="208988"/>
                  </a:lnTo>
                  <a:lnTo>
                    <a:pt x="35334" y="152476"/>
                  </a:lnTo>
                  <a:lnTo>
                    <a:pt x="25651" y="97422"/>
                  </a:lnTo>
                  <a:lnTo>
                    <a:pt x="9354" y="51539"/>
                  </a:lnTo>
                  <a:lnTo>
                    <a:pt x="3445" y="40701"/>
                  </a:lnTo>
                  <a:lnTo>
                    <a:pt x="0" y="19301"/>
                  </a:lnTo>
                  <a:lnTo>
                    <a:pt x="719" y="8681"/>
                  </a:lnTo>
                  <a:lnTo>
                    <a:pt x="4707" y="2770"/>
                  </a:lnTo>
                  <a:lnTo>
                    <a:pt x="10876" y="0"/>
                  </a:lnTo>
                  <a:lnTo>
                    <a:pt x="27089" y="41"/>
                  </a:lnTo>
                  <a:lnTo>
                    <a:pt x="87895" y="17176"/>
                  </a:lnTo>
                  <a:lnTo>
                    <a:pt x="148137" y="47782"/>
                  </a:lnTo>
                  <a:lnTo>
                    <a:pt x="207013" y="89276"/>
                  </a:lnTo>
                  <a:lnTo>
                    <a:pt x="235688" y="132945"/>
                  </a:lnTo>
                  <a:lnTo>
                    <a:pt x="248646" y="167033"/>
                  </a:lnTo>
                  <a:lnTo>
                    <a:pt x="252087" y="192821"/>
                  </a:lnTo>
                  <a:lnTo>
                    <a:pt x="247378" y="216761"/>
                  </a:lnTo>
                  <a:lnTo>
                    <a:pt x="231572" y="246850"/>
                  </a:lnTo>
                  <a:lnTo>
                    <a:pt x="225290" y="255136"/>
                  </a:lnTo>
                  <a:lnTo>
                    <a:pt x="205832" y="267463"/>
                  </a:lnTo>
                  <a:lnTo>
                    <a:pt x="148864" y="287528"/>
                  </a:lnTo>
                  <a:lnTo>
                    <a:pt x="102322" y="291732"/>
                  </a:lnTo>
                  <a:lnTo>
                    <a:pt x="75856" y="292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21761" y="1347647"/>
              <a:ext cx="35307" cy="147400"/>
            </a:xfrm>
            <a:custGeom>
              <a:avLst/>
              <a:gdLst/>
              <a:ahLst/>
              <a:cxnLst/>
              <a:rect l="0" t="0" r="0" b="0"/>
              <a:pathLst>
                <a:path w="35307" h="147400">
                  <a:moveTo>
                    <a:pt x="0" y="0"/>
                  </a:moveTo>
                  <a:lnTo>
                    <a:pt x="25194" y="53875"/>
                  </a:lnTo>
                  <a:lnTo>
                    <a:pt x="33814" y="74247"/>
                  </a:lnTo>
                  <a:lnTo>
                    <a:pt x="35306" y="95000"/>
                  </a:lnTo>
                  <a:lnTo>
                    <a:pt x="30899" y="11475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16601" y="1147606"/>
              <a:ext cx="173966" cy="233741"/>
            </a:xfrm>
            <a:custGeom>
              <a:avLst/>
              <a:gdLst/>
              <a:ahLst/>
              <a:cxnLst/>
              <a:rect l="0" t="0" r="0" b="0"/>
              <a:pathLst>
                <a:path w="173966" h="233741">
                  <a:moveTo>
                    <a:pt x="0" y="10528"/>
                  </a:moveTo>
                  <a:lnTo>
                    <a:pt x="0" y="64673"/>
                  </a:lnTo>
                  <a:lnTo>
                    <a:pt x="5589" y="125209"/>
                  </a:lnTo>
                  <a:lnTo>
                    <a:pt x="17958" y="183916"/>
                  </a:lnTo>
                  <a:lnTo>
                    <a:pt x="24749" y="208082"/>
                  </a:lnTo>
                  <a:lnTo>
                    <a:pt x="30537" y="217100"/>
                  </a:lnTo>
                  <a:lnTo>
                    <a:pt x="46327" y="230240"/>
                  </a:lnTo>
                  <a:lnTo>
                    <a:pt x="71283" y="233740"/>
                  </a:lnTo>
                  <a:lnTo>
                    <a:pt x="98362" y="230226"/>
                  </a:lnTo>
                  <a:lnTo>
                    <a:pt x="118195" y="220866"/>
                  </a:lnTo>
                  <a:lnTo>
                    <a:pt x="142515" y="196853"/>
                  </a:lnTo>
                  <a:lnTo>
                    <a:pt x="158950" y="167511"/>
                  </a:lnTo>
                  <a:lnTo>
                    <a:pt x="170323" y="107356"/>
                  </a:lnTo>
                  <a:lnTo>
                    <a:pt x="173965" y="85148"/>
                  </a:lnTo>
                  <a:lnTo>
                    <a:pt x="161858" y="23477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81103" y="1131011"/>
              <a:ext cx="216800" cy="266117"/>
            </a:xfrm>
            <a:custGeom>
              <a:avLst/>
              <a:gdLst/>
              <a:ahLst/>
              <a:cxnLst/>
              <a:rect l="0" t="0" r="0" b="0"/>
              <a:pathLst>
                <a:path w="216800" h="266117">
                  <a:moveTo>
                    <a:pt x="125052" y="6066"/>
                  </a:moveTo>
                  <a:lnTo>
                    <a:pt x="92600" y="0"/>
                  </a:lnTo>
                  <a:lnTo>
                    <a:pt x="72024" y="2591"/>
                  </a:lnTo>
                  <a:lnTo>
                    <a:pt x="19716" y="28514"/>
                  </a:lnTo>
                  <a:lnTo>
                    <a:pt x="9205" y="35070"/>
                  </a:lnTo>
                  <a:lnTo>
                    <a:pt x="3367" y="44119"/>
                  </a:lnTo>
                  <a:lnTo>
                    <a:pt x="0" y="66653"/>
                  </a:lnTo>
                  <a:lnTo>
                    <a:pt x="4249" y="74533"/>
                  </a:lnTo>
                  <a:lnTo>
                    <a:pt x="11762" y="79787"/>
                  </a:lnTo>
                  <a:lnTo>
                    <a:pt x="69449" y="97316"/>
                  </a:lnTo>
                  <a:lnTo>
                    <a:pt x="124662" y="114861"/>
                  </a:lnTo>
                  <a:lnTo>
                    <a:pt x="182857" y="143861"/>
                  </a:lnTo>
                  <a:lnTo>
                    <a:pt x="198706" y="158555"/>
                  </a:lnTo>
                  <a:lnTo>
                    <a:pt x="209650" y="176785"/>
                  </a:lnTo>
                  <a:lnTo>
                    <a:pt x="216799" y="212367"/>
                  </a:lnTo>
                  <a:lnTo>
                    <a:pt x="212232" y="232676"/>
                  </a:lnTo>
                  <a:lnTo>
                    <a:pt x="207738" y="241368"/>
                  </a:lnTo>
                  <a:lnTo>
                    <a:pt x="190268" y="254144"/>
                  </a:lnTo>
                  <a:lnTo>
                    <a:pt x="166905" y="262552"/>
                  </a:lnTo>
                  <a:lnTo>
                    <a:pt x="129784" y="266116"/>
                  </a:lnTo>
                  <a:lnTo>
                    <a:pt x="93467" y="2587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49642" y="1132550"/>
              <a:ext cx="182897" cy="225627"/>
            </a:xfrm>
            <a:custGeom>
              <a:avLst/>
              <a:gdLst/>
              <a:ahLst/>
              <a:cxnLst/>
              <a:rect l="0" t="0" r="0" b="0"/>
              <a:pathLst>
                <a:path w="182897" h="225627">
                  <a:moveTo>
                    <a:pt x="46026" y="109812"/>
                  </a:moveTo>
                  <a:lnTo>
                    <a:pt x="99901" y="91854"/>
                  </a:lnTo>
                  <a:lnTo>
                    <a:pt x="151474" y="69074"/>
                  </a:lnTo>
                  <a:lnTo>
                    <a:pt x="166201" y="53102"/>
                  </a:lnTo>
                  <a:lnTo>
                    <a:pt x="171766" y="43929"/>
                  </a:lnTo>
                  <a:lnTo>
                    <a:pt x="173137" y="34305"/>
                  </a:lnTo>
                  <a:lnTo>
                    <a:pt x="168420" y="14252"/>
                  </a:lnTo>
                  <a:lnTo>
                    <a:pt x="160378" y="7501"/>
                  </a:lnTo>
                  <a:lnTo>
                    <a:pt x="135843" y="0"/>
                  </a:lnTo>
                  <a:lnTo>
                    <a:pt x="94736" y="1366"/>
                  </a:lnTo>
                  <a:lnTo>
                    <a:pt x="58509" y="14769"/>
                  </a:lnTo>
                  <a:lnTo>
                    <a:pt x="31137" y="33558"/>
                  </a:lnTo>
                  <a:lnTo>
                    <a:pt x="13799" y="59532"/>
                  </a:lnTo>
                  <a:lnTo>
                    <a:pt x="1252" y="89455"/>
                  </a:lnTo>
                  <a:lnTo>
                    <a:pt x="0" y="113243"/>
                  </a:lnTo>
                  <a:lnTo>
                    <a:pt x="8729" y="161053"/>
                  </a:lnTo>
                  <a:lnTo>
                    <a:pt x="23927" y="188036"/>
                  </a:lnTo>
                  <a:lnTo>
                    <a:pt x="39713" y="200340"/>
                  </a:lnTo>
                  <a:lnTo>
                    <a:pt x="84033" y="217771"/>
                  </a:lnTo>
                  <a:lnTo>
                    <a:pt x="142744" y="224074"/>
                  </a:lnTo>
                  <a:lnTo>
                    <a:pt x="182896" y="225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19108" y="915979"/>
              <a:ext cx="250426" cy="429261"/>
            </a:xfrm>
            <a:custGeom>
              <a:avLst/>
              <a:gdLst/>
              <a:ahLst/>
              <a:cxnLst/>
              <a:rect l="0" t="0" r="0" b="0"/>
              <a:pathLst>
                <a:path w="250426" h="429261">
                  <a:moveTo>
                    <a:pt x="39855" y="0"/>
                  </a:moveTo>
                  <a:lnTo>
                    <a:pt x="25201" y="55141"/>
                  </a:lnTo>
                  <a:lnTo>
                    <a:pt x="20696" y="114734"/>
                  </a:lnTo>
                  <a:lnTo>
                    <a:pt x="16522" y="157448"/>
                  </a:lnTo>
                  <a:lnTo>
                    <a:pt x="11937" y="199828"/>
                  </a:lnTo>
                  <a:lnTo>
                    <a:pt x="9356" y="261979"/>
                  </a:lnTo>
                  <a:lnTo>
                    <a:pt x="7422" y="315619"/>
                  </a:lnTo>
                  <a:lnTo>
                    <a:pt x="0" y="369491"/>
                  </a:lnTo>
                  <a:lnTo>
                    <a:pt x="1530" y="407786"/>
                  </a:lnTo>
                  <a:lnTo>
                    <a:pt x="3777" y="419256"/>
                  </a:lnTo>
                  <a:lnTo>
                    <a:pt x="8784" y="425733"/>
                  </a:lnTo>
                  <a:lnTo>
                    <a:pt x="15632" y="428881"/>
                  </a:lnTo>
                  <a:lnTo>
                    <a:pt x="32599" y="429260"/>
                  </a:lnTo>
                  <a:lnTo>
                    <a:pt x="87990" y="416851"/>
                  </a:lnTo>
                  <a:lnTo>
                    <a:pt x="143297" y="404608"/>
                  </a:lnTo>
                  <a:lnTo>
                    <a:pt x="203095" y="397857"/>
                  </a:lnTo>
                  <a:lnTo>
                    <a:pt x="250425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86471" y="949895"/>
              <a:ext cx="256804" cy="383029"/>
            </a:xfrm>
            <a:custGeom>
              <a:avLst/>
              <a:gdLst/>
              <a:ahLst/>
              <a:cxnLst/>
              <a:rect l="0" t="0" r="0" b="0"/>
              <a:pathLst>
                <a:path w="256804" h="383029">
                  <a:moveTo>
                    <a:pt x="256803" y="29255"/>
                  </a:moveTo>
                  <a:lnTo>
                    <a:pt x="203776" y="5536"/>
                  </a:lnTo>
                  <a:lnTo>
                    <a:pt x="166872" y="0"/>
                  </a:lnTo>
                  <a:lnTo>
                    <a:pt x="131891" y="3949"/>
                  </a:lnTo>
                  <a:lnTo>
                    <a:pt x="93710" y="23707"/>
                  </a:lnTo>
                  <a:lnTo>
                    <a:pt x="48463" y="62994"/>
                  </a:lnTo>
                  <a:lnTo>
                    <a:pt x="24537" y="101123"/>
                  </a:lnTo>
                  <a:lnTo>
                    <a:pt x="5380" y="159048"/>
                  </a:lnTo>
                  <a:lnTo>
                    <a:pt x="0" y="192225"/>
                  </a:lnTo>
                  <a:lnTo>
                    <a:pt x="3549" y="242619"/>
                  </a:lnTo>
                  <a:lnTo>
                    <a:pt x="18348" y="302161"/>
                  </a:lnTo>
                  <a:lnTo>
                    <a:pt x="31500" y="328361"/>
                  </a:lnTo>
                  <a:lnTo>
                    <a:pt x="68540" y="364245"/>
                  </a:lnTo>
                  <a:lnTo>
                    <a:pt x="78652" y="371905"/>
                  </a:lnTo>
                  <a:lnTo>
                    <a:pt x="102366" y="380415"/>
                  </a:lnTo>
                  <a:lnTo>
                    <a:pt x="128503" y="383028"/>
                  </a:lnTo>
                  <a:lnTo>
                    <a:pt x="191757" y="372171"/>
                  </a:lnTo>
                  <a:lnTo>
                    <a:pt x="207617" y="362596"/>
                  </a:lnTo>
                  <a:lnTo>
                    <a:pt x="225218" y="3451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48559" y="970935"/>
              <a:ext cx="421141" cy="450413"/>
            </a:xfrm>
            <a:custGeom>
              <a:avLst/>
              <a:gdLst/>
              <a:ahLst/>
              <a:cxnLst/>
              <a:rect l="0" t="0" r="0" b="0"/>
              <a:pathLst>
                <a:path w="421141" h="450413">
                  <a:moveTo>
                    <a:pt x="0" y="376712"/>
                  </a:moveTo>
                  <a:lnTo>
                    <a:pt x="14655" y="321571"/>
                  </a:lnTo>
                  <a:lnTo>
                    <a:pt x="20962" y="258542"/>
                  </a:lnTo>
                  <a:lnTo>
                    <a:pt x="29141" y="200512"/>
                  </a:lnTo>
                  <a:lnTo>
                    <a:pt x="30861" y="149030"/>
                  </a:lnTo>
                  <a:lnTo>
                    <a:pt x="37032" y="95302"/>
                  </a:lnTo>
                  <a:lnTo>
                    <a:pt x="39896" y="90839"/>
                  </a:lnTo>
                  <a:lnTo>
                    <a:pt x="42975" y="91374"/>
                  </a:lnTo>
                  <a:lnTo>
                    <a:pt x="49516" y="101326"/>
                  </a:lnTo>
                  <a:lnTo>
                    <a:pt x="78629" y="156394"/>
                  </a:lnTo>
                  <a:lnTo>
                    <a:pt x="99857" y="186261"/>
                  </a:lnTo>
                  <a:lnTo>
                    <a:pt x="118081" y="202770"/>
                  </a:lnTo>
                  <a:lnTo>
                    <a:pt x="140998" y="211667"/>
                  </a:lnTo>
                  <a:lnTo>
                    <a:pt x="166781" y="214451"/>
                  </a:lnTo>
                  <a:lnTo>
                    <a:pt x="206434" y="208272"/>
                  </a:lnTo>
                  <a:lnTo>
                    <a:pt x="229789" y="198125"/>
                  </a:lnTo>
                  <a:lnTo>
                    <a:pt x="248748" y="179577"/>
                  </a:lnTo>
                  <a:lnTo>
                    <a:pt x="279983" y="129542"/>
                  </a:lnTo>
                  <a:lnTo>
                    <a:pt x="307513" y="74598"/>
                  </a:lnTo>
                  <a:lnTo>
                    <a:pt x="322309" y="18685"/>
                  </a:lnTo>
                  <a:lnTo>
                    <a:pt x="324573" y="0"/>
                  </a:lnTo>
                  <a:lnTo>
                    <a:pt x="325176" y="1568"/>
                  </a:lnTo>
                  <a:lnTo>
                    <a:pt x="324677" y="15789"/>
                  </a:lnTo>
                  <a:lnTo>
                    <a:pt x="320158" y="51273"/>
                  </a:lnTo>
                  <a:lnTo>
                    <a:pt x="324019" y="99482"/>
                  </a:lnTo>
                  <a:lnTo>
                    <a:pt x="326853" y="154190"/>
                  </a:lnTo>
                  <a:lnTo>
                    <a:pt x="340946" y="217211"/>
                  </a:lnTo>
                  <a:lnTo>
                    <a:pt x="351106" y="266672"/>
                  </a:lnTo>
                  <a:lnTo>
                    <a:pt x="366189" y="323390"/>
                  </a:lnTo>
                  <a:lnTo>
                    <a:pt x="390485" y="385373"/>
                  </a:lnTo>
                  <a:lnTo>
                    <a:pt x="407767" y="422562"/>
                  </a:lnTo>
                  <a:lnTo>
                    <a:pt x="421140" y="4504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726466" y="2244033"/>
            <a:ext cx="4190343" cy="525961"/>
            <a:chOff x="726466" y="2244033"/>
            <a:chExt cx="4190343" cy="525961"/>
          </a:xfrm>
        </p:grpSpPr>
        <p:sp>
          <p:nvSpPr>
            <p:cNvPr id="34" name="Freeform 33"/>
            <p:cNvSpPr/>
            <p:nvPr/>
          </p:nvSpPr>
          <p:spPr>
            <a:xfrm>
              <a:off x="905450" y="2326798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8616"/>
                  </a:lnTo>
                  <a:lnTo>
                    <a:pt x="0" y="121196"/>
                  </a:lnTo>
                  <a:lnTo>
                    <a:pt x="0" y="173690"/>
                  </a:lnTo>
                  <a:lnTo>
                    <a:pt x="1170" y="230838"/>
                  </a:lnTo>
                  <a:lnTo>
                    <a:pt x="11453" y="293255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6466" y="2284683"/>
              <a:ext cx="347441" cy="73701"/>
            </a:xfrm>
            <a:custGeom>
              <a:avLst/>
              <a:gdLst/>
              <a:ahLst/>
              <a:cxnLst/>
              <a:rect l="0" t="0" r="0" b="0"/>
              <a:pathLst>
                <a:path w="347441" h="73701">
                  <a:moveTo>
                    <a:pt x="347440" y="0"/>
                  </a:moveTo>
                  <a:lnTo>
                    <a:pt x="286710" y="14655"/>
                  </a:lnTo>
                  <a:lnTo>
                    <a:pt x="234820" y="24750"/>
                  </a:lnTo>
                  <a:lnTo>
                    <a:pt x="176811" y="35150"/>
                  </a:lnTo>
                  <a:lnTo>
                    <a:pt x="115169" y="40051"/>
                  </a:lnTo>
                  <a:lnTo>
                    <a:pt x="63630" y="52681"/>
                  </a:lnTo>
                  <a:lnTo>
                    <a:pt x="10805" y="7012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017257" y="2516310"/>
              <a:ext cx="127574" cy="149874"/>
            </a:xfrm>
            <a:custGeom>
              <a:avLst/>
              <a:gdLst/>
              <a:ahLst/>
              <a:cxnLst/>
              <a:rect l="0" t="0" r="0" b="0"/>
              <a:pathLst>
                <a:path w="127574" h="149874">
                  <a:moveTo>
                    <a:pt x="67178" y="21057"/>
                  </a:moveTo>
                  <a:lnTo>
                    <a:pt x="43131" y="30633"/>
                  </a:lnTo>
                  <a:lnTo>
                    <a:pt x="28804" y="41301"/>
                  </a:lnTo>
                  <a:lnTo>
                    <a:pt x="13174" y="66050"/>
                  </a:lnTo>
                  <a:lnTo>
                    <a:pt x="1134" y="95610"/>
                  </a:lnTo>
                  <a:lnTo>
                    <a:pt x="0" y="116193"/>
                  </a:lnTo>
                  <a:lnTo>
                    <a:pt x="1336" y="126595"/>
                  </a:lnTo>
                  <a:lnTo>
                    <a:pt x="5736" y="134700"/>
                  </a:lnTo>
                  <a:lnTo>
                    <a:pt x="19983" y="146824"/>
                  </a:lnTo>
                  <a:lnTo>
                    <a:pt x="41133" y="149873"/>
                  </a:lnTo>
                  <a:lnTo>
                    <a:pt x="63791" y="146159"/>
                  </a:lnTo>
                  <a:lnTo>
                    <a:pt x="89701" y="130914"/>
                  </a:lnTo>
                  <a:lnTo>
                    <a:pt x="104874" y="118236"/>
                  </a:lnTo>
                  <a:lnTo>
                    <a:pt x="120981" y="92355"/>
                  </a:lnTo>
                  <a:lnTo>
                    <a:pt x="127573" y="56871"/>
                  </a:lnTo>
                  <a:lnTo>
                    <a:pt x="124989" y="47273"/>
                  </a:lnTo>
                  <a:lnTo>
                    <a:pt x="119756" y="39704"/>
                  </a:lnTo>
                  <a:lnTo>
                    <a:pt x="777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87128" y="2465863"/>
              <a:ext cx="187597" cy="169517"/>
            </a:xfrm>
            <a:custGeom>
              <a:avLst/>
              <a:gdLst/>
              <a:ahLst/>
              <a:cxnLst/>
              <a:rect l="0" t="0" r="0" b="0"/>
              <a:pathLst>
                <a:path w="187597" h="169517">
                  <a:moveTo>
                    <a:pt x="144789" y="8334"/>
                  </a:moveTo>
                  <a:lnTo>
                    <a:pt x="107311" y="0"/>
                  </a:lnTo>
                  <a:lnTo>
                    <a:pt x="72463" y="1575"/>
                  </a:lnTo>
                  <a:lnTo>
                    <a:pt x="29247" y="12588"/>
                  </a:lnTo>
                  <a:lnTo>
                    <a:pt x="3059" y="28181"/>
                  </a:lnTo>
                  <a:lnTo>
                    <a:pt x="0" y="35603"/>
                  </a:lnTo>
                  <a:lnTo>
                    <a:pt x="299" y="44061"/>
                  </a:lnTo>
                  <a:lnTo>
                    <a:pt x="2839" y="53209"/>
                  </a:lnTo>
                  <a:lnTo>
                    <a:pt x="8042" y="60477"/>
                  </a:lnTo>
                  <a:lnTo>
                    <a:pt x="23181" y="71673"/>
                  </a:lnTo>
                  <a:lnTo>
                    <a:pt x="75967" y="81156"/>
                  </a:lnTo>
                  <a:lnTo>
                    <a:pt x="133516" y="96418"/>
                  </a:lnTo>
                  <a:lnTo>
                    <a:pt x="165625" y="106702"/>
                  </a:lnTo>
                  <a:lnTo>
                    <a:pt x="180566" y="119903"/>
                  </a:lnTo>
                  <a:lnTo>
                    <a:pt x="186187" y="128337"/>
                  </a:lnTo>
                  <a:lnTo>
                    <a:pt x="187596" y="136299"/>
                  </a:lnTo>
                  <a:lnTo>
                    <a:pt x="186195" y="143947"/>
                  </a:lnTo>
                  <a:lnTo>
                    <a:pt x="182921" y="151385"/>
                  </a:lnTo>
                  <a:lnTo>
                    <a:pt x="169925" y="162769"/>
                  </a:lnTo>
                  <a:lnTo>
                    <a:pt x="161546" y="167442"/>
                  </a:lnTo>
                  <a:lnTo>
                    <a:pt x="139758" y="169516"/>
                  </a:lnTo>
                  <a:lnTo>
                    <a:pt x="78616" y="159454"/>
                  </a:lnTo>
                  <a:lnTo>
                    <a:pt x="60561" y="155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747730" y="2526839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68787" y="2432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63544" y="2503068"/>
              <a:ext cx="210571" cy="108000"/>
            </a:xfrm>
            <a:custGeom>
              <a:avLst/>
              <a:gdLst/>
              <a:ahLst/>
              <a:cxnLst/>
              <a:rect l="0" t="0" r="0" b="0"/>
              <a:pathLst>
                <a:path w="210571" h="108000">
                  <a:moveTo>
                    <a:pt x="0" y="65885"/>
                  </a:moveTo>
                  <a:lnTo>
                    <a:pt x="0" y="90148"/>
                  </a:lnTo>
                  <a:lnTo>
                    <a:pt x="2339" y="37349"/>
                  </a:lnTo>
                  <a:lnTo>
                    <a:pt x="11178" y="19667"/>
                  </a:lnTo>
                  <a:lnTo>
                    <a:pt x="17980" y="15186"/>
                  </a:lnTo>
                  <a:lnTo>
                    <a:pt x="34897" y="13326"/>
                  </a:lnTo>
                  <a:lnTo>
                    <a:pt x="43152" y="16808"/>
                  </a:lnTo>
                  <a:lnTo>
                    <a:pt x="58563" y="30035"/>
                  </a:lnTo>
                  <a:lnTo>
                    <a:pt x="74803" y="57212"/>
                  </a:lnTo>
                  <a:lnTo>
                    <a:pt x="77945" y="58933"/>
                  </a:lnTo>
                  <a:lnTo>
                    <a:pt x="80039" y="55401"/>
                  </a:lnTo>
                  <a:lnTo>
                    <a:pt x="88989" y="21700"/>
                  </a:lnTo>
                  <a:lnTo>
                    <a:pt x="94421" y="14201"/>
                  </a:lnTo>
                  <a:lnTo>
                    <a:pt x="109815" y="2750"/>
                  </a:lnTo>
                  <a:lnTo>
                    <a:pt x="128355" y="0"/>
                  </a:lnTo>
                  <a:lnTo>
                    <a:pt x="138212" y="905"/>
                  </a:lnTo>
                  <a:lnTo>
                    <a:pt x="155404" y="11269"/>
                  </a:lnTo>
                  <a:lnTo>
                    <a:pt x="169674" y="27573"/>
                  </a:lnTo>
                  <a:lnTo>
                    <a:pt x="196022" y="84936"/>
                  </a:lnTo>
                  <a:lnTo>
                    <a:pt x="210570" y="1079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32289" y="2459565"/>
              <a:ext cx="123296" cy="310429"/>
            </a:xfrm>
            <a:custGeom>
              <a:avLst/>
              <a:gdLst/>
              <a:ahLst/>
              <a:cxnLst/>
              <a:rect l="0" t="0" r="0" b="0"/>
              <a:pathLst>
                <a:path w="123296" h="310429">
                  <a:moveTo>
                    <a:pt x="4996" y="109388"/>
                  </a:moveTo>
                  <a:lnTo>
                    <a:pt x="21784" y="164433"/>
                  </a:lnTo>
                  <a:lnTo>
                    <a:pt x="28329" y="215841"/>
                  </a:lnTo>
                  <a:lnTo>
                    <a:pt x="34951" y="271056"/>
                  </a:lnTo>
                  <a:lnTo>
                    <a:pt x="42325" y="310428"/>
                  </a:lnTo>
                  <a:lnTo>
                    <a:pt x="30004" y="248898"/>
                  </a:lnTo>
                  <a:lnTo>
                    <a:pt x="26054" y="200507"/>
                  </a:lnTo>
                  <a:lnTo>
                    <a:pt x="17951" y="141641"/>
                  </a:lnTo>
                  <a:lnTo>
                    <a:pt x="10414" y="84953"/>
                  </a:lnTo>
                  <a:lnTo>
                    <a:pt x="0" y="37101"/>
                  </a:lnTo>
                  <a:lnTo>
                    <a:pt x="1996" y="15259"/>
                  </a:lnTo>
                  <a:lnTo>
                    <a:pt x="7675" y="8031"/>
                  </a:lnTo>
                  <a:lnTo>
                    <a:pt x="26463" y="0"/>
                  </a:lnTo>
                  <a:lnTo>
                    <a:pt x="35685" y="198"/>
                  </a:lnTo>
                  <a:lnTo>
                    <a:pt x="85784" y="23447"/>
                  </a:lnTo>
                  <a:lnTo>
                    <a:pt x="102513" y="39607"/>
                  </a:lnTo>
                  <a:lnTo>
                    <a:pt x="122784" y="78576"/>
                  </a:lnTo>
                  <a:lnTo>
                    <a:pt x="123295" y="87677"/>
                  </a:lnTo>
                  <a:lnTo>
                    <a:pt x="117625" y="104028"/>
                  </a:lnTo>
                  <a:lnTo>
                    <a:pt x="104186" y="115974"/>
                  </a:lnTo>
                  <a:lnTo>
                    <a:pt x="95689" y="120798"/>
                  </a:lnTo>
                  <a:lnTo>
                    <a:pt x="76889" y="123038"/>
                  </a:lnTo>
                  <a:lnTo>
                    <a:pt x="47110" y="1199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16269" y="2305741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8616"/>
                  </a:lnTo>
                  <a:lnTo>
                    <a:pt x="0" y="121196"/>
                  </a:lnTo>
                  <a:lnTo>
                    <a:pt x="1170" y="171350"/>
                  </a:lnTo>
                  <a:lnTo>
                    <a:pt x="11453" y="227692"/>
                  </a:lnTo>
                  <a:lnTo>
                    <a:pt x="19792" y="287477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21554" y="249525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58617"/>
                  </a:lnTo>
                  <a:lnTo>
                    <a:pt x="8406" y="10204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21554" y="238996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23333" y="2326798"/>
              <a:ext cx="66678" cy="294798"/>
            </a:xfrm>
            <a:custGeom>
              <a:avLst/>
              <a:gdLst/>
              <a:ahLst/>
              <a:cxnLst/>
              <a:rect l="0" t="0" r="0" b="0"/>
              <a:pathLst>
                <a:path w="66678" h="294798">
                  <a:moveTo>
                    <a:pt x="56148" y="294797"/>
                  </a:moveTo>
                  <a:lnTo>
                    <a:pt x="61738" y="272441"/>
                  </a:lnTo>
                  <a:lnTo>
                    <a:pt x="58243" y="252106"/>
                  </a:lnTo>
                  <a:lnTo>
                    <a:pt x="38877" y="192729"/>
                  </a:lnTo>
                  <a:lnTo>
                    <a:pt x="21090" y="137294"/>
                  </a:lnTo>
                  <a:lnTo>
                    <a:pt x="3511" y="75950"/>
                  </a:lnTo>
                  <a:lnTo>
                    <a:pt x="0" y="64671"/>
                  </a:lnTo>
                  <a:lnTo>
                    <a:pt x="2338" y="42781"/>
                  </a:lnTo>
                  <a:lnTo>
                    <a:pt x="6237" y="32030"/>
                  </a:lnTo>
                  <a:lnTo>
                    <a:pt x="19928" y="16965"/>
                  </a:lnTo>
                  <a:lnTo>
                    <a:pt x="36541" y="7540"/>
                  </a:lnTo>
                  <a:lnTo>
                    <a:pt x="666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95253" y="2505782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63709" y="2505782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49499" y="58563"/>
                  </a:lnTo>
                  <a:lnTo>
                    <a:pt x="57095" y="70092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95295" y="2474197"/>
              <a:ext cx="84229" cy="273741"/>
            </a:xfrm>
            <a:custGeom>
              <a:avLst/>
              <a:gdLst/>
              <a:ahLst/>
              <a:cxnLst/>
              <a:rect l="0" t="0" r="0" b="0"/>
              <a:pathLst>
                <a:path w="84229" h="273741">
                  <a:moveTo>
                    <a:pt x="84228" y="0"/>
                  </a:moveTo>
                  <a:lnTo>
                    <a:pt x="65100" y="53874"/>
                  </a:lnTo>
                  <a:lnTo>
                    <a:pt x="40014" y="116625"/>
                  </a:lnTo>
                  <a:lnTo>
                    <a:pt x="24845" y="174942"/>
                  </a:lnTo>
                  <a:lnTo>
                    <a:pt x="10583" y="228402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53222" y="2579481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9575" y="24047"/>
                  </a:lnTo>
                  <a:lnTo>
                    <a:pt x="20244" y="38374"/>
                  </a:lnTo>
                  <a:lnTo>
                    <a:pt x="26545" y="58779"/>
                  </a:lnTo>
                  <a:lnTo>
                    <a:pt x="30092" y="93456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26659" y="2421554"/>
              <a:ext cx="139097" cy="168476"/>
            </a:xfrm>
            <a:custGeom>
              <a:avLst/>
              <a:gdLst/>
              <a:ahLst/>
              <a:cxnLst/>
              <a:rect l="0" t="0" r="0" b="0"/>
              <a:pathLst>
                <a:path w="139097" h="168476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9704" y="131423"/>
                  </a:lnTo>
                  <a:lnTo>
                    <a:pt x="25528" y="143767"/>
                  </a:lnTo>
                  <a:lnTo>
                    <a:pt x="41357" y="160603"/>
                  </a:lnTo>
                  <a:lnTo>
                    <a:pt x="50492" y="166730"/>
                  </a:lnTo>
                  <a:lnTo>
                    <a:pt x="60091" y="168475"/>
                  </a:lnTo>
                  <a:lnTo>
                    <a:pt x="80115" y="164175"/>
                  </a:lnTo>
                  <a:lnTo>
                    <a:pt x="111119" y="143011"/>
                  </a:lnTo>
                  <a:lnTo>
                    <a:pt x="125801" y="121272"/>
                  </a:lnTo>
                  <a:lnTo>
                    <a:pt x="135056" y="94843"/>
                  </a:lnTo>
                  <a:lnTo>
                    <a:pt x="139096" y="49419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43354" y="2411026"/>
              <a:ext cx="168579" cy="189513"/>
            </a:xfrm>
            <a:custGeom>
              <a:avLst/>
              <a:gdLst/>
              <a:ahLst/>
              <a:cxnLst/>
              <a:rect l="0" t="0" r="0" b="0"/>
              <a:pathLst>
                <a:path w="168579" h="189513">
                  <a:moveTo>
                    <a:pt x="73164" y="0"/>
                  </a:moveTo>
                  <a:lnTo>
                    <a:pt x="30472" y="14572"/>
                  </a:lnTo>
                  <a:lnTo>
                    <a:pt x="20136" y="20243"/>
                  </a:lnTo>
                  <a:lnTo>
                    <a:pt x="5532" y="35903"/>
                  </a:lnTo>
                  <a:lnTo>
                    <a:pt x="0" y="44992"/>
                  </a:lnTo>
                  <a:lnTo>
                    <a:pt x="991" y="51052"/>
                  </a:lnTo>
                  <a:lnTo>
                    <a:pt x="6331" y="55091"/>
                  </a:lnTo>
                  <a:lnTo>
                    <a:pt x="66358" y="73914"/>
                  </a:lnTo>
                  <a:lnTo>
                    <a:pt x="124910" y="92445"/>
                  </a:lnTo>
                  <a:lnTo>
                    <a:pt x="146465" y="103867"/>
                  </a:lnTo>
                  <a:lnTo>
                    <a:pt x="161504" y="119862"/>
                  </a:lnTo>
                  <a:lnTo>
                    <a:pt x="167152" y="129041"/>
                  </a:lnTo>
                  <a:lnTo>
                    <a:pt x="168578" y="138670"/>
                  </a:lnTo>
                  <a:lnTo>
                    <a:pt x="163923" y="158727"/>
                  </a:lnTo>
                  <a:lnTo>
                    <a:pt x="158237" y="166649"/>
                  </a:lnTo>
                  <a:lnTo>
                    <a:pt x="142560" y="178571"/>
                  </a:lnTo>
                  <a:lnTo>
                    <a:pt x="83692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81699" y="2415422"/>
              <a:ext cx="144446" cy="167753"/>
            </a:xfrm>
            <a:custGeom>
              <a:avLst/>
              <a:gdLst/>
              <a:ahLst/>
              <a:cxnLst/>
              <a:rect l="0" t="0" r="0" b="0"/>
              <a:pathLst>
                <a:path w="144446" h="167753">
                  <a:moveTo>
                    <a:pt x="13803" y="90360"/>
                  </a:moveTo>
                  <a:lnTo>
                    <a:pt x="56495" y="87240"/>
                  </a:lnTo>
                  <a:lnTo>
                    <a:pt x="119139" y="69029"/>
                  </a:lnTo>
                  <a:lnTo>
                    <a:pt x="129650" y="65611"/>
                  </a:lnTo>
                  <a:lnTo>
                    <a:pt x="136658" y="58653"/>
                  </a:lnTo>
                  <a:lnTo>
                    <a:pt x="144445" y="38443"/>
                  </a:lnTo>
                  <a:lnTo>
                    <a:pt x="143012" y="28843"/>
                  </a:lnTo>
                  <a:lnTo>
                    <a:pt x="132060" y="11936"/>
                  </a:lnTo>
                  <a:lnTo>
                    <a:pt x="112376" y="2863"/>
                  </a:lnTo>
                  <a:lnTo>
                    <a:pt x="89199" y="0"/>
                  </a:lnTo>
                  <a:lnTo>
                    <a:pt x="67200" y="2627"/>
                  </a:lnTo>
                  <a:lnTo>
                    <a:pt x="48843" y="10813"/>
                  </a:lnTo>
                  <a:lnTo>
                    <a:pt x="17995" y="35133"/>
                  </a:lnTo>
                  <a:lnTo>
                    <a:pt x="2047" y="61128"/>
                  </a:lnTo>
                  <a:lnTo>
                    <a:pt x="0" y="83997"/>
                  </a:lnTo>
                  <a:lnTo>
                    <a:pt x="4159" y="108589"/>
                  </a:lnTo>
                  <a:lnTo>
                    <a:pt x="13806" y="131217"/>
                  </a:lnTo>
                  <a:lnTo>
                    <a:pt x="29012" y="146733"/>
                  </a:lnTo>
                  <a:lnTo>
                    <a:pt x="67370" y="166226"/>
                  </a:lnTo>
                  <a:lnTo>
                    <a:pt x="91033" y="167752"/>
                  </a:lnTo>
                  <a:lnTo>
                    <a:pt x="140145" y="164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38060" y="2244033"/>
              <a:ext cx="189153" cy="359473"/>
            </a:xfrm>
            <a:custGeom>
              <a:avLst/>
              <a:gdLst/>
              <a:ahLst/>
              <a:cxnLst/>
              <a:rect l="0" t="0" r="0" b="0"/>
              <a:pathLst>
                <a:path w="189153" h="359473">
                  <a:moveTo>
                    <a:pt x="189152" y="9065"/>
                  </a:moveTo>
                  <a:lnTo>
                    <a:pt x="130535" y="0"/>
                  </a:lnTo>
                  <a:lnTo>
                    <a:pt x="110068" y="5426"/>
                  </a:lnTo>
                  <a:lnTo>
                    <a:pt x="63271" y="35709"/>
                  </a:lnTo>
                  <a:lnTo>
                    <a:pt x="24728" y="83500"/>
                  </a:lnTo>
                  <a:lnTo>
                    <a:pt x="8893" y="114568"/>
                  </a:lnTo>
                  <a:lnTo>
                    <a:pt x="1467" y="164912"/>
                  </a:lnTo>
                  <a:lnTo>
                    <a:pt x="0" y="219917"/>
                  </a:lnTo>
                  <a:lnTo>
                    <a:pt x="5300" y="270254"/>
                  </a:lnTo>
                  <a:lnTo>
                    <a:pt x="19904" y="303263"/>
                  </a:lnTo>
                  <a:lnTo>
                    <a:pt x="39049" y="329682"/>
                  </a:lnTo>
                  <a:lnTo>
                    <a:pt x="65128" y="346738"/>
                  </a:lnTo>
                  <a:lnTo>
                    <a:pt x="100672" y="359200"/>
                  </a:lnTo>
                  <a:lnTo>
                    <a:pt x="111448" y="359472"/>
                  </a:lnTo>
                  <a:lnTo>
                    <a:pt x="129660" y="353534"/>
                  </a:lnTo>
                  <a:lnTo>
                    <a:pt x="158657" y="337038"/>
                  </a:lnTo>
                  <a:lnTo>
                    <a:pt x="172869" y="320947"/>
                  </a:lnTo>
                  <a:lnTo>
                    <a:pt x="178297" y="311743"/>
                  </a:lnTo>
                  <a:lnTo>
                    <a:pt x="181208" y="289038"/>
                  </a:lnTo>
                  <a:lnTo>
                    <a:pt x="177433" y="265689"/>
                  </a:lnTo>
                  <a:lnTo>
                    <a:pt x="162153" y="239390"/>
                  </a:lnTo>
                  <a:lnTo>
                    <a:pt x="149467" y="224125"/>
                  </a:lnTo>
                  <a:lnTo>
                    <a:pt x="120872" y="206007"/>
                  </a:lnTo>
                  <a:lnTo>
                    <a:pt x="122575" y="205871"/>
                  </a:lnTo>
                  <a:lnTo>
                    <a:pt x="178624" y="209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24682" y="2313496"/>
              <a:ext cx="228915" cy="264602"/>
            </a:xfrm>
            <a:custGeom>
              <a:avLst/>
              <a:gdLst/>
              <a:ahLst/>
              <a:cxnLst/>
              <a:rect l="0" t="0" r="0" b="0"/>
              <a:pathLst>
                <a:path w="228915" h="264602">
                  <a:moveTo>
                    <a:pt x="165743" y="13302"/>
                  </a:moveTo>
                  <a:lnTo>
                    <a:pt x="154564" y="2123"/>
                  </a:lnTo>
                  <a:lnTo>
                    <a:pt x="146592" y="0"/>
                  </a:lnTo>
                  <a:lnTo>
                    <a:pt x="114185" y="2601"/>
                  </a:lnTo>
                  <a:lnTo>
                    <a:pt x="83006" y="11951"/>
                  </a:lnTo>
                  <a:lnTo>
                    <a:pt x="43568" y="42124"/>
                  </a:lnTo>
                  <a:lnTo>
                    <a:pt x="16134" y="78006"/>
                  </a:lnTo>
                  <a:lnTo>
                    <a:pt x="6443" y="98211"/>
                  </a:lnTo>
                  <a:lnTo>
                    <a:pt x="0" y="140495"/>
                  </a:lnTo>
                  <a:lnTo>
                    <a:pt x="3680" y="190069"/>
                  </a:lnTo>
                  <a:lnTo>
                    <a:pt x="12216" y="215087"/>
                  </a:lnTo>
                  <a:lnTo>
                    <a:pt x="24979" y="234005"/>
                  </a:lnTo>
                  <a:lnTo>
                    <a:pt x="42350" y="250212"/>
                  </a:lnTo>
                  <a:lnTo>
                    <a:pt x="64888" y="258975"/>
                  </a:lnTo>
                  <a:lnTo>
                    <a:pt x="117484" y="264601"/>
                  </a:lnTo>
                  <a:lnTo>
                    <a:pt x="153393" y="259986"/>
                  </a:lnTo>
                  <a:lnTo>
                    <a:pt x="204497" y="239387"/>
                  </a:lnTo>
                  <a:lnTo>
                    <a:pt x="228914" y="234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29490" y="2326798"/>
              <a:ext cx="113620" cy="300007"/>
            </a:xfrm>
            <a:custGeom>
              <a:avLst/>
              <a:gdLst/>
              <a:ahLst/>
              <a:cxnLst/>
              <a:rect l="0" t="0" r="0" b="0"/>
              <a:pathLst>
                <a:path w="113620" h="300007">
                  <a:moveTo>
                    <a:pt x="8333" y="84228"/>
                  </a:moveTo>
                  <a:lnTo>
                    <a:pt x="0" y="133158"/>
                  </a:lnTo>
                  <a:lnTo>
                    <a:pt x="3828" y="192289"/>
                  </a:lnTo>
                  <a:lnTo>
                    <a:pt x="23085" y="247859"/>
                  </a:lnTo>
                  <a:lnTo>
                    <a:pt x="42486" y="290725"/>
                  </a:lnTo>
                  <a:lnTo>
                    <a:pt x="48650" y="299101"/>
                  </a:lnTo>
                  <a:lnTo>
                    <a:pt x="52758" y="300006"/>
                  </a:lnTo>
                  <a:lnTo>
                    <a:pt x="55498" y="295931"/>
                  </a:lnTo>
                  <a:lnTo>
                    <a:pt x="57324" y="288534"/>
                  </a:lnTo>
                  <a:lnTo>
                    <a:pt x="49042" y="229877"/>
                  </a:lnTo>
                  <a:lnTo>
                    <a:pt x="36132" y="175129"/>
                  </a:lnTo>
                  <a:lnTo>
                    <a:pt x="23486" y="112019"/>
                  </a:lnTo>
                  <a:lnTo>
                    <a:pt x="19775" y="53279"/>
                  </a:lnTo>
                  <a:lnTo>
                    <a:pt x="19471" y="39029"/>
                  </a:lnTo>
                  <a:lnTo>
                    <a:pt x="22778" y="28359"/>
                  </a:lnTo>
                  <a:lnTo>
                    <a:pt x="28491" y="20075"/>
                  </a:lnTo>
                  <a:lnTo>
                    <a:pt x="35810" y="13383"/>
                  </a:lnTo>
                  <a:lnTo>
                    <a:pt x="56420" y="5948"/>
                  </a:lnTo>
                  <a:lnTo>
                    <a:pt x="1136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00994" y="2484725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54704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252683" y="347440"/>
            <a:ext cx="3442820" cy="714949"/>
            <a:chOff x="252683" y="347440"/>
            <a:chExt cx="3442820" cy="714949"/>
          </a:xfrm>
        </p:grpSpPr>
        <p:sp>
          <p:nvSpPr>
            <p:cNvPr id="2" name="Freeform 1"/>
            <p:cNvSpPr/>
            <p:nvPr/>
          </p:nvSpPr>
          <p:spPr>
            <a:xfrm>
              <a:off x="318716" y="347440"/>
              <a:ext cx="239295" cy="511398"/>
            </a:xfrm>
            <a:custGeom>
              <a:avLst/>
              <a:gdLst/>
              <a:ahLst/>
              <a:cxnLst/>
              <a:rect l="0" t="0" r="0" b="0"/>
              <a:pathLst>
                <a:path w="239295" h="511398">
                  <a:moveTo>
                    <a:pt x="18195" y="0"/>
                  </a:moveTo>
                  <a:lnTo>
                    <a:pt x="21315" y="48931"/>
                  </a:lnTo>
                  <a:lnTo>
                    <a:pt x="26529" y="96776"/>
                  </a:lnTo>
                  <a:lnTo>
                    <a:pt x="24954" y="151117"/>
                  </a:lnTo>
                  <a:lnTo>
                    <a:pt x="20198" y="211672"/>
                  </a:lnTo>
                  <a:lnTo>
                    <a:pt x="19085" y="254343"/>
                  </a:lnTo>
                  <a:lnTo>
                    <a:pt x="18591" y="300605"/>
                  </a:lnTo>
                  <a:lnTo>
                    <a:pt x="15252" y="345342"/>
                  </a:lnTo>
                  <a:lnTo>
                    <a:pt x="6795" y="406870"/>
                  </a:lnTo>
                  <a:lnTo>
                    <a:pt x="0" y="459026"/>
                  </a:lnTo>
                  <a:lnTo>
                    <a:pt x="750" y="487111"/>
                  </a:lnTo>
                  <a:lnTo>
                    <a:pt x="8882" y="507392"/>
                  </a:lnTo>
                  <a:lnTo>
                    <a:pt x="16666" y="511397"/>
                  </a:lnTo>
                  <a:lnTo>
                    <a:pt x="37793" y="509607"/>
                  </a:lnTo>
                  <a:lnTo>
                    <a:pt x="91703" y="494473"/>
                  </a:lnTo>
                  <a:lnTo>
                    <a:pt x="151748" y="477244"/>
                  </a:lnTo>
                  <a:lnTo>
                    <a:pt x="185668" y="469089"/>
                  </a:lnTo>
                  <a:lnTo>
                    <a:pt x="239294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6383" y="562949"/>
              <a:ext cx="136871" cy="16119"/>
            </a:xfrm>
            <a:custGeom>
              <a:avLst/>
              <a:gdLst/>
              <a:ahLst/>
              <a:cxnLst/>
              <a:rect l="0" t="0" r="0" b="0"/>
              <a:pathLst>
                <a:path w="136871" h="16119">
                  <a:moveTo>
                    <a:pt x="136870" y="5589"/>
                  </a:moveTo>
                  <a:lnTo>
                    <a:pt x="120103" y="0"/>
                  </a:lnTo>
                  <a:lnTo>
                    <a:pt x="102512" y="376"/>
                  </a:lnTo>
                  <a:lnTo>
                    <a:pt x="51107" y="12138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9025" y="357968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42778" y="3120"/>
                  </a:lnTo>
                  <a:lnTo>
                    <a:pt x="87475" y="14655"/>
                  </a:lnTo>
                  <a:lnTo>
                    <a:pt x="26800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71832" y="702235"/>
              <a:ext cx="259920" cy="360154"/>
            </a:xfrm>
            <a:custGeom>
              <a:avLst/>
              <a:gdLst/>
              <a:ahLst/>
              <a:cxnLst/>
              <a:rect l="0" t="0" r="0" b="0"/>
              <a:pathLst>
                <a:path w="259920" h="360154">
                  <a:moveTo>
                    <a:pt x="144105" y="140044"/>
                  </a:moveTo>
                  <a:lnTo>
                    <a:pt x="144105" y="91114"/>
                  </a:lnTo>
                  <a:lnTo>
                    <a:pt x="141766" y="63315"/>
                  </a:lnTo>
                  <a:lnTo>
                    <a:pt x="132927" y="43161"/>
                  </a:lnTo>
                  <a:lnTo>
                    <a:pt x="114797" y="18661"/>
                  </a:lnTo>
                  <a:lnTo>
                    <a:pt x="89018" y="2174"/>
                  </a:lnTo>
                  <a:lnTo>
                    <a:pt x="69319" y="0"/>
                  </a:lnTo>
                  <a:lnTo>
                    <a:pt x="48866" y="4103"/>
                  </a:lnTo>
                  <a:lnTo>
                    <a:pt x="28077" y="13725"/>
                  </a:lnTo>
                  <a:lnTo>
                    <a:pt x="13379" y="32040"/>
                  </a:lnTo>
                  <a:lnTo>
                    <a:pt x="4116" y="55778"/>
                  </a:lnTo>
                  <a:lnTo>
                    <a:pt x="0" y="81925"/>
                  </a:lnTo>
                  <a:lnTo>
                    <a:pt x="4409" y="102905"/>
                  </a:lnTo>
                  <a:lnTo>
                    <a:pt x="8861" y="111776"/>
                  </a:lnTo>
                  <a:lnTo>
                    <a:pt x="23165" y="124751"/>
                  </a:lnTo>
                  <a:lnTo>
                    <a:pt x="31893" y="129849"/>
                  </a:lnTo>
                  <a:lnTo>
                    <a:pt x="50949" y="132393"/>
                  </a:lnTo>
                  <a:lnTo>
                    <a:pt x="69947" y="128455"/>
                  </a:lnTo>
                  <a:lnTo>
                    <a:pt x="86190" y="118906"/>
                  </a:lnTo>
                  <a:lnTo>
                    <a:pt x="93797" y="118933"/>
                  </a:lnTo>
                  <a:lnTo>
                    <a:pt x="101208" y="122461"/>
                  </a:lnTo>
                  <a:lnTo>
                    <a:pt x="108488" y="128322"/>
                  </a:lnTo>
                  <a:lnTo>
                    <a:pt x="116577" y="153552"/>
                  </a:lnTo>
                  <a:lnTo>
                    <a:pt x="121770" y="215762"/>
                  </a:lnTo>
                  <a:lnTo>
                    <a:pt x="122670" y="264515"/>
                  </a:lnTo>
                  <a:lnTo>
                    <a:pt x="122974" y="324985"/>
                  </a:lnTo>
                  <a:lnTo>
                    <a:pt x="124196" y="359658"/>
                  </a:lnTo>
                  <a:lnTo>
                    <a:pt x="126153" y="360153"/>
                  </a:lnTo>
                  <a:lnTo>
                    <a:pt x="143289" y="341320"/>
                  </a:lnTo>
                  <a:lnTo>
                    <a:pt x="203190" y="310346"/>
                  </a:lnTo>
                  <a:lnTo>
                    <a:pt x="259919" y="2979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81304" y="684352"/>
              <a:ext cx="137970" cy="159587"/>
            </a:xfrm>
            <a:custGeom>
              <a:avLst/>
              <a:gdLst/>
              <a:ahLst/>
              <a:cxnLst/>
              <a:rect l="0" t="0" r="0" b="0"/>
              <a:pathLst>
                <a:path w="137970" h="159587">
                  <a:moveTo>
                    <a:pt x="8333" y="31585"/>
                  </a:moveTo>
                  <a:lnTo>
                    <a:pt x="0" y="69063"/>
                  </a:lnTo>
                  <a:lnTo>
                    <a:pt x="1574" y="103911"/>
                  </a:lnTo>
                  <a:lnTo>
                    <a:pt x="7669" y="124561"/>
                  </a:lnTo>
                  <a:lnTo>
                    <a:pt x="18176" y="141538"/>
                  </a:lnTo>
                  <a:lnTo>
                    <a:pt x="33765" y="153763"/>
                  </a:lnTo>
                  <a:lnTo>
                    <a:pt x="42835" y="158660"/>
                  </a:lnTo>
                  <a:lnTo>
                    <a:pt x="52391" y="159586"/>
                  </a:lnTo>
                  <a:lnTo>
                    <a:pt x="72368" y="154375"/>
                  </a:lnTo>
                  <a:lnTo>
                    <a:pt x="97756" y="138288"/>
                  </a:lnTo>
                  <a:lnTo>
                    <a:pt x="120096" y="113114"/>
                  </a:lnTo>
                  <a:lnTo>
                    <a:pt x="135944" y="72250"/>
                  </a:lnTo>
                  <a:lnTo>
                    <a:pt x="137969" y="46149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68621" y="705409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3120" y="42692"/>
                  </a:lnTo>
                  <a:lnTo>
                    <a:pt x="9065" y="95520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58093" y="579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031792" y="663295"/>
              <a:ext cx="126343" cy="145982"/>
            </a:xfrm>
            <a:custGeom>
              <a:avLst/>
              <a:gdLst/>
              <a:ahLst/>
              <a:cxnLst/>
              <a:rect l="0" t="0" r="0" b="0"/>
              <a:pathLst>
                <a:path w="126343" h="145982">
                  <a:moveTo>
                    <a:pt x="0" y="10528"/>
                  </a:moveTo>
                  <a:lnTo>
                    <a:pt x="14654" y="69145"/>
                  </a:lnTo>
                  <a:lnTo>
                    <a:pt x="31667" y="125742"/>
                  </a:lnTo>
                  <a:lnTo>
                    <a:pt x="35149" y="136471"/>
                  </a:lnTo>
                  <a:lnTo>
                    <a:pt x="40980" y="142453"/>
                  </a:lnTo>
                  <a:lnTo>
                    <a:pt x="48377" y="145271"/>
                  </a:lnTo>
                  <a:lnTo>
                    <a:pt x="56818" y="145981"/>
                  </a:lnTo>
                  <a:lnTo>
                    <a:pt x="63615" y="142944"/>
                  </a:lnTo>
                  <a:lnTo>
                    <a:pt x="74287" y="130211"/>
                  </a:lnTo>
                  <a:lnTo>
                    <a:pt x="98010" y="73115"/>
                  </a:lnTo>
                  <a:lnTo>
                    <a:pt x="115780" y="2409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160478" y="687744"/>
              <a:ext cx="187170" cy="165108"/>
            </a:xfrm>
            <a:custGeom>
              <a:avLst/>
              <a:gdLst/>
              <a:ahLst/>
              <a:cxnLst/>
              <a:rect l="0" t="0" r="0" b="0"/>
              <a:pathLst>
                <a:path w="187170" h="165108">
                  <a:moveTo>
                    <a:pt x="123998" y="112421"/>
                  </a:moveTo>
                  <a:lnTo>
                    <a:pt x="129587" y="95654"/>
                  </a:lnTo>
                  <a:lnTo>
                    <a:pt x="127474" y="62870"/>
                  </a:lnTo>
                  <a:lnTo>
                    <a:pt x="119439" y="29109"/>
                  </a:lnTo>
                  <a:lnTo>
                    <a:pt x="113940" y="20615"/>
                  </a:lnTo>
                  <a:lnTo>
                    <a:pt x="98471" y="8058"/>
                  </a:lnTo>
                  <a:lnTo>
                    <a:pt x="64442" y="0"/>
                  </a:lnTo>
                  <a:lnTo>
                    <a:pt x="44496" y="4355"/>
                  </a:lnTo>
                  <a:lnTo>
                    <a:pt x="35902" y="8791"/>
                  </a:lnTo>
                  <a:lnTo>
                    <a:pt x="23233" y="23080"/>
                  </a:lnTo>
                  <a:lnTo>
                    <a:pt x="5568" y="60848"/>
                  </a:lnTo>
                  <a:lnTo>
                    <a:pt x="0" y="97271"/>
                  </a:lnTo>
                  <a:lnTo>
                    <a:pt x="4937" y="120895"/>
                  </a:lnTo>
                  <a:lnTo>
                    <a:pt x="20871" y="150807"/>
                  </a:lnTo>
                  <a:lnTo>
                    <a:pt x="27170" y="159069"/>
                  </a:lnTo>
                  <a:lnTo>
                    <a:pt x="36050" y="163407"/>
                  </a:lnTo>
                  <a:lnTo>
                    <a:pt x="58394" y="165107"/>
                  </a:lnTo>
                  <a:lnTo>
                    <a:pt x="67394" y="161583"/>
                  </a:lnTo>
                  <a:lnTo>
                    <a:pt x="100065" y="126694"/>
                  </a:lnTo>
                  <a:lnTo>
                    <a:pt x="107512" y="106287"/>
                  </a:lnTo>
                  <a:lnTo>
                    <a:pt x="110822" y="90977"/>
                  </a:lnTo>
                  <a:lnTo>
                    <a:pt x="111705" y="93446"/>
                  </a:lnTo>
                  <a:lnTo>
                    <a:pt x="112293" y="99771"/>
                  </a:lnTo>
                  <a:lnTo>
                    <a:pt x="122305" y="113038"/>
                  </a:lnTo>
                  <a:lnTo>
                    <a:pt x="165964" y="151470"/>
                  </a:lnTo>
                  <a:lnTo>
                    <a:pt x="187169" y="1650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00418" y="442196"/>
              <a:ext cx="10401" cy="463255"/>
            </a:xfrm>
            <a:custGeom>
              <a:avLst/>
              <a:gdLst/>
              <a:ahLst/>
              <a:cxnLst/>
              <a:rect l="0" t="0" r="0" b="0"/>
              <a:pathLst>
                <a:path w="10401" h="463255">
                  <a:moveTo>
                    <a:pt x="10400" y="0"/>
                  </a:moveTo>
                  <a:lnTo>
                    <a:pt x="10400" y="51603"/>
                  </a:lnTo>
                  <a:lnTo>
                    <a:pt x="9230" y="111476"/>
                  </a:lnTo>
                  <a:lnTo>
                    <a:pt x="2067" y="168639"/>
                  </a:lnTo>
                  <a:lnTo>
                    <a:pt x="305" y="224645"/>
                  </a:lnTo>
                  <a:lnTo>
                    <a:pt x="0" y="277911"/>
                  </a:lnTo>
                  <a:lnTo>
                    <a:pt x="7133" y="335916"/>
                  </a:lnTo>
                  <a:lnTo>
                    <a:pt x="9432" y="384320"/>
                  </a:lnTo>
                  <a:lnTo>
                    <a:pt x="10209" y="440600"/>
                  </a:lnTo>
                  <a:lnTo>
                    <a:pt x="1040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77961" y="691620"/>
              <a:ext cx="133370" cy="181358"/>
            </a:xfrm>
            <a:custGeom>
              <a:avLst/>
              <a:gdLst/>
              <a:ahLst/>
              <a:cxnLst/>
              <a:rect l="0" t="0" r="0" b="0"/>
              <a:pathLst>
                <a:path w="133370" h="181358">
                  <a:moveTo>
                    <a:pt x="17085" y="76960"/>
                  </a:moveTo>
                  <a:lnTo>
                    <a:pt x="75702" y="71371"/>
                  </a:lnTo>
                  <a:lnTo>
                    <a:pt x="110492" y="62306"/>
                  </a:lnTo>
                  <a:lnTo>
                    <a:pt x="119131" y="56662"/>
                  </a:lnTo>
                  <a:lnTo>
                    <a:pt x="131849" y="41032"/>
                  </a:lnTo>
                  <a:lnTo>
                    <a:pt x="133369" y="33121"/>
                  </a:lnTo>
                  <a:lnTo>
                    <a:pt x="132042" y="25507"/>
                  </a:lnTo>
                  <a:lnTo>
                    <a:pt x="128818" y="18092"/>
                  </a:lnTo>
                  <a:lnTo>
                    <a:pt x="115877" y="6732"/>
                  </a:lnTo>
                  <a:lnTo>
                    <a:pt x="107513" y="2066"/>
                  </a:lnTo>
                  <a:lnTo>
                    <a:pt x="88861" y="0"/>
                  </a:lnTo>
                  <a:lnTo>
                    <a:pt x="70043" y="4151"/>
                  </a:lnTo>
                  <a:lnTo>
                    <a:pt x="38898" y="25880"/>
                  </a:lnTo>
                  <a:lnTo>
                    <a:pt x="10215" y="52702"/>
                  </a:lnTo>
                  <a:lnTo>
                    <a:pt x="2334" y="72808"/>
                  </a:lnTo>
                  <a:lnTo>
                    <a:pt x="0" y="96171"/>
                  </a:lnTo>
                  <a:lnTo>
                    <a:pt x="2863" y="118254"/>
                  </a:lnTo>
                  <a:lnTo>
                    <a:pt x="11154" y="136647"/>
                  </a:lnTo>
                  <a:lnTo>
                    <a:pt x="35541" y="173108"/>
                  </a:lnTo>
                  <a:lnTo>
                    <a:pt x="43427" y="178493"/>
                  </a:lnTo>
                  <a:lnTo>
                    <a:pt x="61548" y="181357"/>
                  </a:lnTo>
                  <a:lnTo>
                    <a:pt x="101313" y="1717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23312" y="716227"/>
              <a:ext cx="134948" cy="210281"/>
            </a:xfrm>
            <a:custGeom>
              <a:avLst/>
              <a:gdLst/>
              <a:ahLst/>
              <a:cxnLst/>
              <a:rect l="0" t="0" r="0" b="0"/>
              <a:pathLst>
                <a:path w="134948" h="210281">
                  <a:moveTo>
                    <a:pt x="19133" y="52353"/>
                  </a:moveTo>
                  <a:lnTo>
                    <a:pt x="24722" y="110970"/>
                  </a:lnTo>
                  <a:lnTo>
                    <a:pt x="22609" y="145760"/>
                  </a:lnTo>
                  <a:lnTo>
                    <a:pt x="21450" y="148549"/>
                  </a:lnTo>
                  <a:lnTo>
                    <a:pt x="7816" y="85088"/>
                  </a:lnTo>
                  <a:lnTo>
                    <a:pt x="0" y="36462"/>
                  </a:lnTo>
                  <a:lnTo>
                    <a:pt x="5170" y="15655"/>
                  </a:lnTo>
                  <a:lnTo>
                    <a:pt x="9825" y="6830"/>
                  </a:lnTo>
                  <a:lnTo>
                    <a:pt x="17607" y="2117"/>
                  </a:lnTo>
                  <a:lnTo>
                    <a:pt x="38732" y="0"/>
                  </a:lnTo>
                  <a:lnTo>
                    <a:pt x="57479" y="6078"/>
                  </a:lnTo>
                  <a:lnTo>
                    <a:pt x="65754" y="10975"/>
                  </a:lnTo>
                  <a:lnTo>
                    <a:pt x="78068" y="25774"/>
                  </a:lnTo>
                  <a:lnTo>
                    <a:pt x="106529" y="81305"/>
                  </a:lnTo>
                  <a:lnTo>
                    <a:pt x="118598" y="117083"/>
                  </a:lnTo>
                  <a:lnTo>
                    <a:pt x="126388" y="174150"/>
                  </a:lnTo>
                  <a:lnTo>
                    <a:pt x="134947" y="2102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42679" y="431668"/>
              <a:ext cx="20866" cy="452726"/>
            </a:xfrm>
            <a:custGeom>
              <a:avLst/>
              <a:gdLst/>
              <a:ahLst/>
              <a:cxnLst/>
              <a:rect l="0" t="0" r="0" b="0"/>
              <a:pathLst>
                <a:path w="20866" h="452726">
                  <a:moveTo>
                    <a:pt x="10336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53211"/>
                  </a:lnTo>
                  <a:lnTo>
                    <a:pt x="2984" y="208003"/>
                  </a:lnTo>
                  <a:lnTo>
                    <a:pt x="7069" y="251543"/>
                  </a:lnTo>
                  <a:lnTo>
                    <a:pt x="10538" y="314347"/>
                  </a:lnTo>
                  <a:lnTo>
                    <a:pt x="17285" y="369350"/>
                  </a:lnTo>
                  <a:lnTo>
                    <a:pt x="20158" y="424211"/>
                  </a:lnTo>
                  <a:lnTo>
                    <a:pt x="20865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68787" y="621181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3539" y="9065"/>
                  </a:lnTo>
                  <a:lnTo>
                    <a:pt x="129365" y="11409"/>
                  </a:lnTo>
                  <a:lnTo>
                    <a:pt x="70484" y="18804"/>
                  </a:lnTo>
                  <a:lnTo>
                    <a:pt x="29463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02021" y="379025"/>
              <a:ext cx="145834" cy="447841"/>
            </a:xfrm>
            <a:custGeom>
              <a:avLst/>
              <a:gdLst/>
              <a:ahLst/>
              <a:cxnLst/>
              <a:rect l="0" t="0" r="0" b="0"/>
              <a:pathLst>
                <a:path w="145834" h="447841">
                  <a:moveTo>
                    <a:pt x="19492" y="84228"/>
                  </a:moveTo>
                  <a:lnTo>
                    <a:pt x="12256" y="112954"/>
                  </a:lnTo>
                  <a:lnTo>
                    <a:pt x="9939" y="162150"/>
                  </a:lnTo>
                  <a:lnTo>
                    <a:pt x="10422" y="214291"/>
                  </a:lnTo>
                  <a:lnTo>
                    <a:pt x="16284" y="267955"/>
                  </a:lnTo>
                  <a:lnTo>
                    <a:pt x="19711" y="325449"/>
                  </a:lnTo>
                  <a:lnTo>
                    <a:pt x="27637" y="387984"/>
                  </a:lnTo>
                  <a:lnTo>
                    <a:pt x="29549" y="445396"/>
                  </a:lnTo>
                  <a:lnTo>
                    <a:pt x="28536" y="447840"/>
                  </a:lnTo>
                  <a:lnTo>
                    <a:pt x="22691" y="420083"/>
                  </a:lnTo>
                  <a:lnTo>
                    <a:pt x="20123" y="364476"/>
                  </a:lnTo>
                  <a:lnTo>
                    <a:pt x="14027" y="308692"/>
                  </a:lnTo>
                  <a:lnTo>
                    <a:pt x="16029" y="256642"/>
                  </a:lnTo>
                  <a:lnTo>
                    <a:pt x="10705" y="205113"/>
                  </a:lnTo>
                  <a:lnTo>
                    <a:pt x="3718" y="150481"/>
                  </a:lnTo>
                  <a:lnTo>
                    <a:pt x="0" y="111138"/>
                  </a:lnTo>
                  <a:lnTo>
                    <a:pt x="5369" y="89949"/>
                  </a:lnTo>
                  <a:lnTo>
                    <a:pt x="16724" y="72733"/>
                  </a:lnTo>
                  <a:lnTo>
                    <a:pt x="62627" y="35430"/>
                  </a:lnTo>
                  <a:lnTo>
                    <a:pt x="119596" y="11497"/>
                  </a:lnTo>
                  <a:lnTo>
                    <a:pt x="1458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00455" y="610652"/>
              <a:ext cx="126344" cy="42115"/>
            </a:xfrm>
            <a:custGeom>
              <a:avLst/>
              <a:gdLst/>
              <a:ahLst/>
              <a:cxnLst/>
              <a:rect l="0" t="0" r="0" b="0"/>
              <a:pathLst>
                <a:path w="126344" h="42115">
                  <a:moveTo>
                    <a:pt x="126343" y="0"/>
                  </a:moveTo>
                  <a:lnTo>
                    <a:pt x="62915" y="179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47854" y="621181"/>
              <a:ext cx="94758" cy="171247"/>
            </a:xfrm>
            <a:custGeom>
              <a:avLst/>
              <a:gdLst/>
              <a:ahLst/>
              <a:cxnLst/>
              <a:rect l="0" t="0" r="0" b="0"/>
              <a:pathLst>
                <a:path w="94758" h="171247">
                  <a:moveTo>
                    <a:pt x="0" y="105285"/>
                  </a:moveTo>
                  <a:lnTo>
                    <a:pt x="5590" y="167377"/>
                  </a:lnTo>
                  <a:lnTo>
                    <a:pt x="8406" y="171246"/>
                  </a:lnTo>
                  <a:lnTo>
                    <a:pt x="11453" y="170316"/>
                  </a:lnTo>
                  <a:lnTo>
                    <a:pt x="14655" y="166187"/>
                  </a:lnTo>
                  <a:lnTo>
                    <a:pt x="15092" y="152240"/>
                  </a:lnTo>
                  <a:lnTo>
                    <a:pt x="11430" y="109101"/>
                  </a:lnTo>
                  <a:lnTo>
                    <a:pt x="16385" y="69241"/>
                  </a:lnTo>
                  <a:lnTo>
                    <a:pt x="28340" y="47931"/>
                  </a:lnTo>
                  <a:lnTo>
                    <a:pt x="59021" y="15187"/>
                  </a:lnTo>
                  <a:lnTo>
                    <a:pt x="73415" y="675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89036" y="663097"/>
              <a:ext cx="143089" cy="147598"/>
            </a:xfrm>
            <a:custGeom>
              <a:avLst/>
              <a:gdLst/>
              <a:ahLst/>
              <a:cxnLst/>
              <a:rect l="0" t="0" r="0" b="0"/>
              <a:pathLst>
                <a:path w="143089" h="147598">
                  <a:moveTo>
                    <a:pt x="122031" y="84426"/>
                  </a:moveTo>
                  <a:lnTo>
                    <a:pt x="122031" y="62069"/>
                  </a:lnTo>
                  <a:lnTo>
                    <a:pt x="110852" y="31398"/>
                  </a:lnTo>
                  <a:lnTo>
                    <a:pt x="92723" y="5673"/>
                  </a:lnTo>
                  <a:lnTo>
                    <a:pt x="84945" y="1508"/>
                  </a:lnTo>
                  <a:lnTo>
                    <a:pt x="66944" y="0"/>
                  </a:lnTo>
                  <a:lnTo>
                    <a:pt x="37078" y="5729"/>
                  </a:lnTo>
                  <a:lnTo>
                    <a:pt x="19544" y="17864"/>
                  </a:lnTo>
                  <a:lnTo>
                    <a:pt x="11592" y="26013"/>
                  </a:lnTo>
                  <a:lnTo>
                    <a:pt x="2757" y="47546"/>
                  </a:lnTo>
                  <a:lnTo>
                    <a:pt x="0" y="72714"/>
                  </a:lnTo>
                  <a:lnTo>
                    <a:pt x="2674" y="99498"/>
                  </a:lnTo>
                  <a:lnTo>
                    <a:pt x="10882" y="120760"/>
                  </a:lnTo>
                  <a:lnTo>
                    <a:pt x="16346" y="129706"/>
                  </a:lnTo>
                  <a:lnTo>
                    <a:pt x="23498" y="134500"/>
                  </a:lnTo>
                  <a:lnTo>
                    <a:pt x="40804" y="136707"/>
                  </a:lnTo>
                  <a:lnTo>
                    <a:pt x="49162" y="133318"/>
                  </a:lnTo>
                  <a:lnTo>
                    <a:pt x="64688" y="120194"/>
                  </a:lnTo>
                  <a:lnTo>
                    <a:pt x="80994" y="93074"/>
                  </a:lnTo>
                  <a:lnTo>
                    <a:pt x="83125" y="73062"/>
                  </a:lnTo>
                  <a:lnTo>
                    <a:pt x="82056" y="62812"/>
                  </a:lnTo>
                  <a:lnTo>
                    <a:pt x="82513" y="59488"/>
                  </a:lnTo>
                  <a:lnTo>
                    <a:pt x="83987" y="60782"/>
                  </a:lnTo>
                  <a:lnTo>
                    <a:pt x="110311" y="117092"/>
                  </a:lnTo>
                  <a:lnTo>
                    <a:pt x="143088" y="1475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45740" y="643701"/>
              <a:ext cx="112727" cy="148954"/>
            </a:xfrm>
            <a:custGeom>
              <a:avLst/>
              <a:gdLst/>
              <a:ahLst/>
              <a:cxnLst/>
              <a:rect l="0" t="0" r="0" b="0"/>
              <a:pathLst>
                <a:path w="112727" h="148954">
                  <a:moveTo>
                    <a:pt x="112726" y="9065"/>
                  </a:moveTo>
                  <a:lnTo>
                    <a:pt x="85170" y="1830"/>
                  </a:lnTo>
                  <a:lnTo>
                    <a:pt x="57585" y="0"/>
                  </a:lnTo>
                  <a:lnTo>
                    <a:pt x="35186" y="5426"/>
                  </a:lnTo>
                  <a:lnTo>
                    <a:pt x="25938" y="10149"/>
                  </a:lnTo>
                  <a:lnTo>
                    <a:pt x="12542" y="24755"/>
                  </a:lnTo>
                  <a:lnTo>
                    <a:pt x="7332" y="33563"/>
                  </a:lnTo>
                  <a:lnTo>
                    <a:pt x="0" y="73906"/>
                  </a:lnTo>
                  <a:lnTo>
                    <a:pt x="4524" y="96765"/>
                  </a:lnTo>
                  <a:lnTo>
                    <a:pt x="20225" y="122788"/>
                  </a:lnTo>
                  <a:lnTo>
                    <a:pt x="26492" y="130504"/>
                  </a:lnTo>
                  <a:lnTo>
                    <a:pt x="45934" y="142197"/>
                  </a:lnTo>
                  <a:lnTo>
                    <a:pt x="69003" y="148953"/>
                  </a:lnTo>
                  <a:lnTo>
                    <a:pt x="112726" y="1459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42694" y="421139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2195" y="52051"/>
                  </a:lnTo>
                  <a:lnTo>
                    <a:pt x="651" y="101990"/>
                  </a:lnTo>
                  <a:lnTo>
                    <a:pt x="193" y="155782"/>
                  </a:lnTo>
                  <a:lnTo>
                    <a:pt x="86" y="199088"/>
                  </a:lnTo>
                  <a:lnTo>
                    <a:pt x="25" y="261760"/>
                  </a:lnTo>
                  <a:lnTo>
                    <a:pt x="8" y="31672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95295" y="579067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3834" y="8333"/>
                  </a:lnTo>
                  <a:lnTo>
                    <a:pt x="102942" y="15684"/>
                  </a:lnTo>
                  <a:lnTo>
                    <a:pt x="40958" y="211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31385" y="673823"/>
              <a:ext cx="27123" cy="147400"/>
            </a:xfrm>
            <a:custGeom>
              <a:avLst/>
              <a:gdLst/>
              <a:ahLst/>
              <a:cxnLst/>
              <a:rect l="0" t="0" r="0" b="0"/>
              <a:pathLst>
                <a:path w="27123" h="147400">
                  <a:moveTo>
                    <a:pt x="6065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27122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58507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88273" y="652766"/>
              <a:ext cx="119393" cy="150517"/>
            </a:xfrm>
            <a:custGeom>
              <a:avLst/>
              <a:gdLst/>
              <a:ahLst/>
              <a:cxnLst/>
              <a:rect l="0" t="0" r="0" b="0"/>
              <a:pathLst>
                <a:path w="119393" h="150517">
                  <a:moveTo>
                    <a:pt x="86048" y="0"/>
                  </a:moveTo>
                  <a:lnTo>
                    <a:pt x="25175" y="42662"/>
                  </a:lnTo>
                  <a:lnTo>
                    <a:pt x="11030" y="57566"/>
                  </a:lnTo>
                  <a:lnTo>
                    <a:pt x="844" y="75888"/>
                  </a:lnTo>
                  <a:lnTo>
                    <a:pt x="0" y="85687"/>
                  </a:lnTo>
                  <a:lnTo>
                    <a:pt x="5300" y="105934"/>
                  </a:lnTo>
                  <a:lnTo>
                    <a:pt x="21438" y="131474"/>
                  </a:lnTo>
                  <a:lnTo>
                    <a:pt x="37445" y="143441"/>
                  </a:lnTo>
                  <a:lnTo>
                    <a:pt x="46627" y="148270"/>
                  </a:lnTo>
                  <a:lnTo>
                    <a:pt x="66188" y="150516"/>
                  </a:lnTo>
                  <a:lnTo>
                    <a:pt x="76317" y="149477"/>
                  </a:lnTo>
                  <a:lnTo>
                    <a:pt x="85410" y="144105"/>
                  </a:lnTo>
                  <a:lnTo>
                    <a:pt x="101752" y="125658"/>
                  </a:lnTo>
                  <a:lnTo>
                    <a:pt x="118517" y="94554"/>
                  </a:lnTo>
                  <a:lnTo>
                    <a:pt x="119392" y="84093"/>
                  </a:lnTo>
                  <a:lnTo>
                    <a:pt x="107105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95378" y="653163"/>
              <a:ext cx="178985" cy="157532"/>
            </a:xfrm>
            <a:custGeom>
              <a:avLst/>
              <a:gdLst/>
              <a:ahLst/>
              <a:cxnLst/>
              <a:rect l="0" t="0" r="0" b="0"/>
              <a:pathLst>
                <a:path w="178985" h="157532">
                  <a:moveTo>
                    <a:pt x="0" y="10132"/>
                  </a:moveTo>
                  <a:lnTo>
                    <a:pt x="50995" y="64246"/>
                  </a:lnTo>
                  <a:lnTo>
                    <a:pt x="74804" y="105179"/>
                  </a:lnTo>
                  <a:lnTo>
                    <a:pt x="76920" y="126075"/>
                  </a:lnTo>
                  <a:lnTo>
                    <a:pt x="75846" y="136560"/>
                  </a:lnTo>
                  <a:lnTo>
                    <a:pt x="72791" y="141211"/>
                  </a:lnTo>
                  <a:lnTo>
                    <a:pt x="68415" y="141971"/>
                  </a:lnTo>
                  <a:lnTo>
                    <a:pt x="63157" y="140139"/>
                  </a:lnTo>
                  <a:lnTo>
                    <a:pt x="59652" y="134238"/>
                  </a:lnTo>
                  <a:lnTo>
                    <a:pt x="54027" y="91145"/>
                  </a:lnTo>
                  <a:lnTo>
                    <a:pt x="58505" y="37573"/>
                  </a:lnTo>
                  <a:lnTo>
                    <a:pt x="70456" y="16089"/>
                  </a:lnTo>
                  <a:lnTo>
                    <a:pt x="78556" y="7084"/>
                  </a:lnTo>
                  <a:lnTo>
                    <a:pt x="87466" y="2251"/>
                  </a:lnTo>
                  <a:lnTo>
                    <a:pt x="106724" y="0"/>
                  </a:lnTo>
                  <a:lnTo>
                    <a:pt x="115603" y="3377"/>
                  </a:lnTo>
                  <a:lnTo>
                    <a:pt x="131707" y="16489"/>
                  </a:lnTo>
                  <a:lnTo>
                    <a:pt x="148339" y="43601"/>
                  </a:lnTo>
                  <a:lnTo>
                    <a:pt x="171740" y="105054"/>
                  </a:lnTo>
                  <a:lnTo>
                    <a:pt x="178984" y="157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96170" y="592717"/>
              <a:ext cx="167838" cy="212967"/>
            </a:xfrm>
            <a:custGeom>
              <a:avLst/>
              <a:gdLst/>
              <a:ahLst/>
              <a:cxnLst/>
              <a:rect l="0" t="0" r="0" b="0"/>
              <a:pathLst>
                <a:path w="167838" h="212967">
                  <a:moveTo>
                    <a:pt x="136120" y="17935"/>
                  </a:moveTo>
                  <a:lnTo>
                    <a:pt x="124941" y="6757"/>
                  </a:lnTo>
                  <a:lnTo>
                    <a:pt x="106975" y="1269"/>
                  </a:lnTo>
                  <a:lnTo>
                    <a:pt x="83392" y="0"/>
                  </a:lnTo>
                  <a:lnTo>
                    <a:pt x="44978" y="7032"/>
                  </a:lnTo>
                  <a:lnTo>
                    <a:pt x="21913" y="17379"/>
                  </a:lnTo>
                  <a:lnTo>
                    <a:pt x="6203" y="36015"/>
                  </a:lnTo>
                  <a:lnTo>
                    <a:pt x="375" y="47536"/>
                  </a:lnTo>
                  <a:lnTo>
                    <a:pt x="0" y="56387"/>
                  </a:lnTo>
                  <a:lnTo>
                    <a:pt x="3259" y="63457"/>
                  </a:lnTo>
                  <a:lnTo>
                    <a:pt x="16239" y="74432"/>
                  </a:lnTo>
                  <a:lnTo>
                    <a:pt x="68861" y="94728"/>
                  </a:lnTo>
                  <a:lnTo>
                    <a:pt x="125053" y="115757"/>
                  </a:lnTo>
                  <a:lnTo>
                    <a:pt x="162010" y="141373"/>
                  </a:lnTo>
                  <a:lnTo>
                    <a:pt x="166248" y="150530"/>
                  </a:lnTo>
                  <a:lnTo>
                    <a:pt x="167837" y="173183"/>
                  </a:lnTo>
                  <a:lnTo>
                    <a:pt x="161525" y="192609"/>
                  </a:lnTo>
                  <a:lnTo>
                    <a:pt x="156566" y="201065"/>
                  </a:lnTo>
                  <a:lnTo>
                    <a:pt x="148581" y="206702"/>
                  </a:lnTo>
                  <a:lnTo>
                    <a:pt x="127230" y="212966"/>
                  </a:lnTo>
                  <a:lnTo>
                    <a:pt x="94491" y="210903"/>
                  </a:lnTo>
                  <a:lnTo>
                    <a:pt x="62420" y="1969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42860" y="694880"/>
              <a:ext cx="52643" cy="1"/>
            </a:xfrm>
            <a:custGeom>
              <a:avLst/>
              <a:gdLst/>
              <a:ahLst/>
              <a:cxnLst/>
              <a:rect l="0" t="0" r="0" b="0"/>
              <a:pathLst>
                <a:path w="52643" h="1">
                  <a:moveTo>
                    <a:pt x="52642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2683" y="884395"/>
              <a:ext cx="3295421" cy="84227"/>
            </a:xfrm>
            <a:custGeom>
              <a:avLst/>
              <a:gdLst/>
              <a:ahLst/>
              <a:cxnLst/>
              <a:rect l="0" t="0" r="0" b="0"/>
              <a:pathLst>
                <a:path w="3295421" h="84227">
                  <a:moveTo>
                    <a:pt x="3295420" y="42112"/>
                  </a:moveTo>
                  <a:lnTo>
                    <a:pt x="3236804" y="33047"/>
                  </a:lnTo>
                  <a:lnTo>
                    <a:pt x="3175394" y="24637"/>
                  </a:lnTo>
                  <a:lnTo>
                    <a:pt x="3113870" y="21763"/>
                  </a:lnTo>
                  <a:lnTo>
                    <a:pt x="3063033" y="18145"/>
                  </a:lnTo>
                  <a:lnTo>
                    <a:pt x="3010926" y="12784"/>
                  </a:lnTo>
                  <a:lnTo>
                    <a:pt x="2958442" y="11196"/>
                  </a:lnTo>
                  <a:lnTo>
                    <a:pt x="2905846" y="10725"/>
                  </a:lnTo>
                  <a:lnTo>
                    <a:pt x="2850098" y="10586"/>
                  </a:lnTo>
                  <a:lnTo>
                    <a:pt x="2792246" y="10544"/>
                  </a:lnTo>
                  <a:lnTo>
                    <a:pt x="2734940" y="10532"/>
                  </a:lnTo>
                  <a:lnTo>
                    <a:pt x="2673507" y="10528"/>
                  </a:lnTo>
                  <a:lnTo>
                    <a:pt x="2610851" y="10527"/>
                  </a:lnTo>
                  <a:lnTo>
                    <a:pt x="2547833" y="7407"/>
                  </a:lnTo>
                  <a:lnTo>
                    <a:pt x="2484707" y="2194"/>
                  </a:lnTo>
                  <a:lnTo>
                    <a:pt x="2421549" y="649"/>
                  </a:lnTo>
                  <a:lnTo>
                    <a:pt x="2378269" y="287"/>
                  </a:lnTo>
                  <a:lnTo>
                    <a:pt x="2331737" y="127"/>
                  </a:lnTo>
                  <a:lnTo>
                    <a:pt x="2286879" y="55"/>
                  </a:lnTo>
                  <a:lnTo>
                    <a:pt x="2228403" y="15"/>
                  </a:lnTo>
                  <a:lnTo>
                    <a:pt x="2175202" y="3"/>
                  </a:lnTo>
                  <a:lnTo>
                    <a:pt x="2114985" y="0"/>
                  </a:lnTo>
                  <a:lnTo>
                    <a:pt x="2052689" y="3118"/>
                  </a:lnTo>
                  <a:lnTo>
                    <a:pt x="1989777" y="8332"/>
                  </a:lnTo>
                  <a:lnTo>
                    <a:pt x="1932922" y="9876"/>
                  </a:lnTo>
                  <a:lnTo>
                    <a:pt x="1880201" y="10334"/>
                  </a:lnTo>
                  <a:lnTo>
                    <a:pt x="1820127" y="10470"/>
                  </a:lnTo>
                  <a:lnTo>
                    <a:pt x="1777567" y="10501"/>
                  </a:lnTo>
                  <a:lnTo>
                    <a:pt x="1731356" y="10516"/>
                  </a:lnTo>
                  <a:lnTo>
                    <a:pt x="1683521" y="13641"/>
                  </a:lnTo>
                  <a:lnTo>
                    <a:pt x="1623031" y="15739"/>
                  </a:lnTo>
                  <a:lnTo>
                    <a:pt x="1570403" y="12071"/>
                  </a:lnTo>
                  <a:lnTo>
                    <a:pt x="1527369" y="11213"/>
                  </a:lnTo>
                  <a:lnTo>
                    <a:pt x="1466019" y="10730"/>
                  </a:lnTo>
                  <a:lnTo>
                    <a:pt x="1414827" y="11757"/>
                  </a:lnTo>
                  <a:lnTo>
                    <a:pt x="1355075" y="17780"/>
                  </a:lnTo>
                  <a:lnTo>
                    <a:pt x="1309615" y="19600"/>
                  </a:lnTo>
                  <a:lnTo>
                    <a:pt x="1262114" y="23528"/>
                  </a:lnTo>
                  <a:lnTo>
                    <a:pt x="1213707" y="28003"/>
                  </a:lnTo>
                  <a:lnTo>
                    <a:pt x="1164896" y="29992"/>
                  </a:lnTo>
                  <a:lnTo>
                    <a:pt x="1108146" y="31112"/>
                  </a:lnTo>
                  <a:lnTo>
                    <a:pt x="1044928" y="31444"/>
                  </a:lnTo>
                  <a:lnTo>
                    <a:pt x="1001366" y="34641"/>
                  </a:lnTo>
                  <a:lnTo>
                    <a:pt x="943619" y="39899"/>
                  </a:lnTo>
                  <a:lnTo>
                    <a:pt x="887514" y="41456"/>
                  </a:lnTo>
                  <a:lnTo>
                    <a:pt x="842497" y="42991"/>
                  </a:lnTo>
                  <a:lnTo>
                    <a:pt x="795193" y="47572"/>
                  </a:lnTo>
                  <a:lnTo>
                    <a:pt x="739291" y="51139"/>
                  </a:lnTo>
                  <a:lnTo>
                    <a:pt x="678480" y="52344"/>
                  </a:lnTo>
                  <a:lnTo>
                    <a:pt x="621408" y="52582"/>
                  </a:lnTo>
                  <a:lnTo>
                    <a:pt x="569776" y="55743"/>
                  </a:lnTo>
                  <a:lnTo>
                    <a:pt x="511974" y="60969"/>
                  </a:lnTo>
                  <a:lnTo>
                    <a:pt x="455853" y="62517"/>
                  </a:lnTo>
                  <a:lnTo>
                    <a:pt x="396720" y="62976"/>
                  </a:lnTo>
                  <a:lnTo>
                    <a:pt x="337086" y="66232"/>
                  </a:lnTo>
                  <a:lnTo>
                    <a:pt x="291366" y="70380"/>
                  </a:lnTo>
                  <a:lnTo>
                    <a:pt x="235810" y="72715"/>
                  </a:lnTo>
                  <a:lnTo>
                    <a:pt x="173725" y="74576"/>
                  </a:lnTo>
                  <a:lnTo>
                    <a:pt x="115815" y="81974"/>
                  </a:lnTo>
                  <a:lnTo>
                    <a:pt x="54073" y="83781"/>
                  </a:lnTo>
                  <a:lnTo>
                    <a:pt x="0" y="842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906072" y="336911"/>
            <a:ext cx="6022302" cy="598568"/>
            <a:chOff x="3906072" y="336911"/>
            <a:chExt cx="6022302" cy="598568"/>
          </a:xfrm>
        </p:grpSpPr>
        <p:sp>
          <p:nvSpPr>
            <p:cNvPr id="31" name="Freeform 30"/>
            <p:cNvSpPr/>
            <p:nvPr/>
          </p:nvSpPr>
          <p:spPr>
            <a:xfrm>
              <a:off x="3906072" y="389554"/>
              <a:ext cx="242157" cy="486879"/>
            </a:xfrm>
            <a:custGeom>
              <a:avLst/>
              <a:gdLst/>
              <a:ahLst/>
              <a:cxnLst/>
              <a:rect l="0" t="0" r="0" b="0"/>
              <a:pathLst>
                <a:path w="242157" h="486879">
                  <a:moveTo>
                    <a:pt x="0" y="105285"/>
                  </a:moveTo>
                  <a:lnTo>
                    <a:pt x="9065" y="163902"/>
                  </a:lnTo>
                  <a:lnTo>
                    <a:pt x="17475" y="214350"/>
                  </a:lnTo>
                  <a:lnTo>
                    <a:pt x="21166" y="270831"/>
                  </a:lnTo>
                  <a:lnTo>
                    <a:pt x="27978" y="316553"/>
                  </a:lnTo>
                  <a:lnTo>
                    <a:pt x="30517" y="378713"/>
                  </a:lnTo>
                  <a:lnTo>
                    <a:pt x="33609" y="440934"/>
                  </a:lnTo>
                  <a:lnTo>
                    <a:pt x="45963" y="486406"/>
                  </a:lnTo>
                  <a:lnTo>
                    <a:pt x="48190" y="486878"/>
                  </a:lnTo>
                  <a:lnTo>
                    <a:pt x="49674" y="482513"/>
                  </a:lnTo>
                  <a:lnTo>
                    <a:pt x="43651" y="432310"/>
                  </a:lnTo>
                  <a:lnTo>
                    <a:pt x="34511" y="376096"/>
                  </a:lnTo>
                  <a:lnTo>
                    <a:pt x="24393" y="314987"/>
                  </a:lnTo>
                  <a:lnTo>
                    <a:pt x="15157" y="253597"/>
                  </a:lnTo>
                  <a:lnTo>
                    <a:pt x="11900" y="197842"/>
                  </a:lnTo>
                  <a:lnTo>
                    <a:pt x="12105" y="146617"/>
                  </a:lnTo>
                  <a:lnTo>
                    <a:pt x="25236" y="85511"/>
                  </a:lnTo>
                  <a:lnTo>
                    <a:pt x="40883" y="58612"/>
                  </a:lnTo>
                  <a:lnTo>
                    <a:pt x="56775" y="46327"/>
                  </a:lnTo>
                  <a:lnTo>
                    <a:pt x="116177" y="21427"/>
                  </a:lnTo>
                  <a:lnTo>
                    <a:pt x="150626" y="13758"/>
                  </a:lnTo>
                  <a:lnTo>
                    <a:pt x="204189" y="5577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937658" y="642238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28402" y="17958"/>
                  </a:lnTo>
                  <a:lnTo>
                    <a:pt x="68381" y="35149"/>
                  </a:lnTo>
                  <a:lnTo>
                    <a:pt x="17454" y="526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158756" y="600124"/>
              <a:ext cx="94758" cy="221799"/>
            </a:xfrm>
            <a:custGeom>
              <a:avLst/>
              <a:gdLst/>
              <a:ahLst/>
              <a:cxnLst/>
              <a:rect l="0" t="0" r="0" b="0"/>
              <a:pathLst>
                <a:path w="94758" h="221799">
                  <a:moveTo>
                    <a:pt x="0" y="94756"/>
                  </a:moveTo>
                  <a:lnTo>
                    <a:pt x="7236" y="122312"/>
                  </a:lnTo>
                  <a:lnTo>
                    <a:pt x="12997" y="175415"/>
                  </a:lnTo>
                  <a:lnTo>
                    <a:pt x="25054" y="220393"/>
                  </a:lnTo>
                  <a:lnTo>
                    <a:pt x="27231" y="221798"/>
                  </a:lnTo>
                  <a:lnTo>
                    <a:pt x="29651" y="207761"/>
                  </a:lnTo>
                  <a:lnTo>
                    <a:pt x="28211" y="149224"/>
                  </a:lnTo>
                  <a:lnTo>
                    <a:pt x="22470" y="100056"/>
                  </a:lnTo>
                  <a:lnTo>
                    <a:pt x="27065" y="64741"/>
                  </a:lnTo>
                  <a:lnTo>
                    <a:pt x="41425" y="32051"/>
                  </a:lnTo>
                  <a:lnTo>
                    <a:pt x="57016" y="16974"/>
                  </a:lnTo>
                  <a:lnTo>
                    <a:pt x="79285" y="502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43982" y="669420"/>
              <a:ext cx="172744" cy="150276"/>
            </a:xfrm>
            <a:custGeom>
              <a:avLst/>
              <a:gdLst/>
              <a:ahLst/>
              <a:cxnLst/>
              <a:rect l="0" t="0" r="0" b="0"/>
              <a:pathLst>
                <a:path w="172744" h="150276">
                  <a:moveTo>
                    <a:pt x="120100" y="67574"/>
                  </a:moveTo>
                  <a:lnTo>
                    <a:pt x="105528" y="24883"/>
                  </a:lnTo>
                  <a:lnTo>
                    <a:pt x="99857" y="14547"/>
                  </a:lnTo>
                  <a:lnTo>
                    <a:pt x="91397" y="7656"/>
                  </a:lnTo>
                  <a:lnTo>
                    <a:pt x="69519" y="0"/>
                  </a:lnTo>
                  <a:lnTo>
                    <a:pt x="59474" y="298"/>
                  </a:lnTo>
                  <a:lnTo>
                    <a:pt x="42073" y="6868"/>
                  </a:lnTo>
                  <a:lnTo>
                    <a:pt x="19122" y="29310"/>
                  </a:lnTo>
                  <a:lnTo>
                    <a:pt x="10880" y="54467"/>
                  </a:lnTo>
                  <a:lnTo>
                    <a:pt x="0" y="107099"/>
                  </a:lnTo>
                  <a:lnTo>
                    <a:pt x="2772" y="129595"/>
                  </a:lnTo>
                  <a:lnTo>
                    <a:pt x="6786" y="140507"/>
                  </a:lnTo>
                  <a:lnTo>
                    <a:pt x="12972" y="146611"/>
                  </a:lnTo>
                  <a:lnTo>
                    <a:pt x="20606" y="149512"/>
                  </a:lnTo>
                  <a:lnTo>
                    <a:pt x="29204" y="150275"/>
                  </a:lnTo>
                  <a:lnTo>
                    <a:pt x="37276" y="147275"/>
                  </a:lnTo>
                  <a:lnTo>
                    <a:pt x="52484" y="134582"/>
                  </a:lnTo>
                  <a:lnTo>
                    <a:pt x="68611" y="107706"/>
                  </a:lnTo>
                  <a:lnTo>
                    <a:pt x="80798" y="77515"/>
                  </a:lnTo>
                  <a:lnTo>
                    <a:pt x="84540" y="75371"/>
                  </a:lnTo>
                  <a:lnTo>
                    <a:pt x="88205" y="78622"/>
                  </a:lnTo>
                  <a:lnTo>
                    <a:pt x="108081" y="111870"/>
                  </a:lnTo>
                  <a:lnTo>
                    <a:pt x="127237" y="125476"/>
                  </a:lnTo>
                  <a:lnTo>
                    <a:pt x="172743" y="1412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02965" y="621181"/>
              <a:ext cx="171689" cy="192767"/>
            </a:xfrm>
            <a:custGeom>
              <a:avLst/>
              <a:gdLst/>
              <a:ahLst/>
              <a:cxnLst/>
              <a:rect l="0" t="0" r="0" b="0"/>
              <a:pathLst>
                <a:path w="171689" h="192767">
                  <a:moveTo>
                    <a:pt x="129573" y="0"/>
                  </a:moveTo>
                  <a:lnTo>
                    <a:pt x="70957" y="5589"/>
                  </a:lnTo>
                  <a:lnTo>
                    <a:pt x="50489" y="14572"/>
                  </a:lnTo>
                  <a:lnTo>
                    <a:pt x="33594" y="27533"/>
                  </a:lnTo>
                  <a:lnTo>
                    <a:pt x="18285" y="44992"/>
                  </a:lnTo>
                  <a:lnTo>
                    <a:pt x="2103" y="85731"/>
                  </a:lnTo>
                  <a:lnTo>
                    <a:pt x="0" y="111802"/>
                  </a:lnTo>
                  <a:lnTo>
                    <a:pt x="4135" y="133918"/>
                  </a:lnTo>
                  <a:lnTo>
                    <a:pt x="19617" y="159522"/>
                  </a:lnTo>
                  <a:lnTo>
                    <a:pt x="40192" y="180757"/>
                  </a:lnTo>
                  <a:lnTo>
                    <a:pt x="58263" y="190690"/>
                  </a:lnTo>
                  <a:lnTo>
                    <a:pt x="81112" y="192766"/>
                  </a:lnTo>
                  <a:lnTo>
                    <a:pt x="138096" y="181536"/>
                  </a:lnTo>
                  <a:lnTo>
                    <a:pt x="17168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48352" y="336911"/>
              <a:ext cx="31587" cy="473784"/>
            </a:xfrm>
            <a:custGeom>
              <a:avLst/>
              <a:gdLst/>
              <a:ahLst/>
              <a:cxnLst/>
              <a:rect l="0" t="0" r="0" b="0"/>
              <a:pathLst>
                <a:path w="31587" h="473784">
                  <a:moveTo>
                    <a:pt x="31586" y="0"/>
                  </a:moveTo>
                  <a:lnTo>
                    <a:pt x="28466" y="48931"/>
                  </a:lnTo>
                  <a:lnTo>
                    <a:pt x="22521" y="108062"/>
                  </a:lnTo>
                  <a:lnTo>
                    <a:pt x="20176" y="163632"/>
                  </a:lnTo>
                  <a:lnTo>
                    <a:pt x="12030" y="226053"/>
                  </a:lnTo>
                  <a:lnTo>
                    <a:pt x="10973" y="278329"/>
                  </a:lnTo>
                  <a:lnTo>
                    <a:pt x="5071" y="327093"/>
                  </a:lnTo>
                  <a:lnTo>
                    <a:pt x="1503" y="376767"/>
                  </a:lnTo>
                  <a:lnTo>
                    <a:pt x="445" y="428530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53596" y="536953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3834" y="11453"/>
                  </a:lnTo>
                  <a:lnTo>
                    <a:pt x="111324" y="21331"/>
                  </a:lnTo>
                  <a:lnTo>
                    <a:pt x="57551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06279" y="663295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95751" y="54748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977741" y="663295"/>
              <a:ext cx="115289" cy="169545"/>
            </a:xfrm>
            <a:custGeom>
              <a:avLst/>
              <a:gdLst/>
              <a:ahLst/>
              <a:cxnLst/>
              <a:rect l="0" t="0" r="0" b="0"/>
              <a:pathLst>
                <a:path w="115289" h="169545">
                  <a:moveTo>
                    <a:pt x="75938" y="0"/>
                  </a:moveTo>
                  <a:lnTo>
                    <a:pt x="51891" y="9575"/>
                  </a:lnTo>
                  <a:lnTo>
                    <a:pt x="16344" y="39403"/>
                  </a:lnTo>
                  <a:lnTo>
                    <a:pt x="829" y="71076"/>
                  </a:lnTo>
                  <a:lnTo>
                    <a:pt x="0" y="115686"/>
                  </a:lnTo>
                  <a:lnTo>
                    <a:pt x="7483" y="139543"/>
                  </a:lnTo>
                  <a:lnTo>
                    <a:pt x="12753" y="149181"/>
                  </a:lnTo>
                  <a:lnTo>
                    <a:pt x="31088" y="163009"/>
                  </a:lnTo>
                  <a:lnTo>
                    <a:pt x="42528" y="168334"/>
                  </a:lnTo>
                  <a:lnTo>
                    <a:pt x="52495" y="169544"/>
                  </a:lnTo>
                  <a:lnTo>
                    <a:pt x="69808" y="164650"/>
                  </a:lnTo>
                  <a:lnTo>
                    <a:pt x="92709" y="148741"/>
                  </a:lnTo>
                  <a:lnTo>
                    <a:pt x="108723" y="123620"/>
                  </a:lnTo>
                  <a:lnTo>
                    <a:pt x="115288" y="82771"/>
                  </a:lnTo>
                  <a:lnTo>
                    <a:pt x="113704" y="62913"/>
                  </a:lnTo>
                  <a:lnTo>
                    <a:pt x="107523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27378" y="632808"/>
              <a:ext cx="165762" cy="209472"/>
            </a:xfrm>
            <a:custGeom>
              <a:avLst/>
              <a:gdLst/>
              <a:ahLst/>
              <a:cxnLst/>
              <a:rect l="0" t="0" r="0" b="0"/>
              <a:pathLst>
                <a:path w="165762" h="209472">
                  <a:moveTo>
                    <a:pt x="0" y="41015"/>
                  </a:moveTo>
                  <a:lnTo>
                    <a:pt x="17958" y="104443"/>
                  </a:lnTo>
                  <a:lnTo>
                    <a:pt x="28547" y="152590"/>
                  </a:lnTo>
                  <a:lnTo>
                    <a:pt x="29560" y="168041"/>
                  </a:lnTo>
                  <a:lnTo>
                    <a:pt x="27895" y="174832"/>
                  </a:lnTo>
                  <a:lnTo>
                    <a:pt x="24446" y="175850"/>
                  </a:lnTo>
                  <a:lnTo>
                    <a:pt x="19807" y="173019"/>
                  </a:lnTo>
                  <a:lnTo>
                    <a:pt x="14652" y="157395"/>
                  </a:lnTo>
                  <a:lnTo>
                    <a:pt x="11071" y="94686"/>
                  </a:lnTo>
                  <a:lnTo>
                    <a:pt x="13029" y="48599"/>
                  </a:lnTo>
                  <a:lnTo>
                    <a:pt x="21778" y="23329"/>
                  </a:lnTo>
                  <a:lnTo>
                    <a:pt x="36585" y="6638"/>
                  </a:lnTo>
                  <a:lnTo>
                    <a:pt x="45447" y="550"/>
                  </a:lnTo>
                  <a:lnTo>
                    <a:pt x="56034" y="0"/>
                  </a:lnTo>
                  <a:lnTo>
                    <a:pt x="80276" y="8748"/>
                  </a:lnTo>
                  <a:lnTo>
                    <a:pt x="109053" y="27815"/>
                  </a:lnTo>
                  <a:lnTo>
                    <a:pt x="132398" y="53872"/>
                  </a:lnTo>
                  <a:lnTo>
                    <a:pt x="156876" y="112826"/>
                  </a:lnTo>
                  <a:lnTo>
                    <a:pt x="165025" y="148860"/>
                  </a:lnTo>
                  <a:lnTo>
                    <a:pt x="165761" y="173174"/>
                  </a:lnTo>
                  <a:lnTo>
                    <a:pt x="157928" y="2094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25700" y="600124"/>
              <a:ext cx="224521" cy="224296"/>
            </a:xfrm>
            <a:custGeom>
              <a:avLst/>
              <a:gdLst/>
              <a:ahLst/>
              <a:cxnLst/>
              <a:rect l="0" t="0" r="0" b="0"/>
              <a:pathLst>
                <a:path w="224521" h="224296">
                  <a:moveTo>
                    <a:pt x="128061" y="0"/>
                  </a:moveTo>
                  <a:lnTo>
                    <a:pt x="85370" y="3119"/>
                  </a:lnTo>
                  <a:lnTo>
                    <a:pt x="54190" y="14572"/>
                  </a:lnTo>
                  <a:lnTo>
                    <a:pt x="17803" y="39403"/>
                  </a:lnTo>
                  <a:lnTo>
                    <a:pt x="896" y="65487"/>
                  </a:lnTo>
                  <a:lnTo>
                    <a:pt x="0" y="74074"/>
                  </a:lnTo>
                  <a:lnTo>
                    <a:pt x="5245" y="89853"/>
                  </a:lnTo>
                  <a:lnTo>
                    <a:pt x="13428" y="94997"/>
                  </a:lnTo>
                  <a:lnTo>
                    <a:pt x="65470" y="106372"/>
                  </a:lnTo>
                  <a:lnTo>
                    <a:pt x="126751" y="122976"/>
                  </a:lnTo>
                  <a:lnTo>
                    <a:pt x="189947" y="145072"/>
                  </a:lnTo>
                  <a:lnTo>
                    <a:pt x="206649" y="156503"/>
                  </a:lnTo>
                  <a:lnTo>
                    <a:pt x="218751" y="172502"/>
                  </a:lnTo>
                  <a:lnTo>
                    <a:pt x="223616" y="181682"/>
                  </a:lnTo>
                  <a:lnTo>
                    <a:pt x="224520" y="190141"/>
                  </a:lnTo>
                  <a:lnTo>
                    <a:pt x="219285" y="205780"/>
                  </a:lnTo>
                  <a:lnTo>
                    <a:pt x="206040" y="217410"/>
                  </a:lnTo>
                  <a:lnTo>
                    <a:pt x="197595" y="222149"/>
                  </a:lnTo>
                  <a:lnTo>
                    <a:pt x="175733" y="224295"/>
                  </a:lnTo>
                  <a:lnTo>
                    <a:pt x="123570" y="216140"/>
                  </a:lnTo>
                  <a:lnTo>
                    <a:pt x="75419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848356" y="368497"/>
              <a:ext cx="26546" cy="442198"/>
            </a:xfrm>
            <a:custGeom>
              <a:avLst/>
              <a:gdLst/>
              <a:ahLst/>
              <a:cxnLst/>
              <a:rect l="0" t="0" r="0" b="0"/>
              <a:pathLst>
                <a:path w="26546" h="442198">
                  <a:moveTo>
                    <a:pt x="26545" y="0"/>
                  </a:moveTo>
                  <a:lnTo>
                    <a:pt x="15367" y="11178"/>
                  </a:lnTo>
                  <a:lnTo>
                    <a:pt x="9879" y="29145"/>
                  </a:lnTo>
                  <a:lnTo>
                    <a:pt x="0" y="83906"/>
                  </a:lnTo>
                  <a:lnTo>
                    <a:pt x="4058" y="135637"/>
                  </a:lnTo>
                  <a:lnTo>
                    <a:pt x="5065" y="192267"/>
                  </a:lnTo>
                  <a:lnTo>
                    <a:pt x="5363" y="250380"/>
                  </a:lnTo>
                  <a:lnTo>
                    <a:pt x="5451" y="301524"/>
                  </a:lnTo>
                  <a:lnTo>
                    <a:pt x="5477" y="349433"/>
                  </a:lnTo>
                  <a:lnTo>
                    <a:pt x="5486" y="412435"/>
                  </a:lnTo>
                  <a:lnTo>
                    <a:pt x="5488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85389" y="526424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04595" y="9065"/>
                  </a:lnTo>
                  <a:lnTo>
                    <a:pt x="150421" y="11410"/>
                  </a:lnTo>
                  <a:lnTo>
                    <a:pt x="91540" y="18805"/>
                  </a:lnTo>
                  <a:lnTo>
                    <a:pt x="29520" y="206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48601" y="347440"/>
              <a:ext cx="357970" cy="463255"/>
            </a:xfrm>
            <a:custGeom>
              <a:avLst/>
              <a:gdLst/>
              <a:ahLst/>
              <a:cxnLst/>
              <a:rect l="0" t="0" r="0" b="0"/>
              <a:pathLst>
                <a:path w="357970" h="463255">
                  <a:moveTo>
                    <a:pt x="0" y="0"/>
                  </a:moveTo>
                  <a:lnTo>
                    <a:pt x="3119" y="48931"/>
                  </a:lnTo>
                  <a:lnTo>
                    <a:pt x="8333" y="99896"/>
                  </a:lnTo>
                  <a:lnTo>
                    <a:pt x="15684" y="163232"/>
                  </a:lnTo>
                  <a:lnTo>
                    <a:pt x="19995" y="220283"/>
                  </a:lnTo>
                  <a:lnTo>
                    <a:pt x="20742" y="276619"/>
                  </a:lnTo>
                  <a:lnTo>
                    <a:pt x="20964" y="336595"/>
                  </a:lnTo>
                  <a:lnTo>
                    <a:pt x="19859" y="390760"/>
                  </a:lnTo>
                  <a:lnTo>
                    <a:pt x="15455" y="422066"/>
                  </a:lnTo>
                  <a:lnTo>
                    <a:pt x="12643" y="428776"/>
                  </a:lnTo>
                  <a:lnTo>
                    <a:pt x="9598" y="429740"/>
                  </a:lnTo>
                  <a:lnTo>
                    <a:pt x="6399" y="426873"/>
                  </a:lnTo>
                  <a:lnTo>
                    <a:pt x="5963" y="408090"/>
                  </a:lnTo>
                  <a:lnTo>
                    <a:pt x="9627" y="353961"/>
                  </a:lnTo>
                  <a:lnTo>
                    <a:pt x="15850" y="312198"/>
                  </a:lnTo>
                  <a:lnTo>
                    <a:pt x="24982" y="290443"/>
                  </a:lnTo>
                  <a:lnTo>
                    <a:pt x="30692" y="281366"/>
                  </a:lnTo>
                  <a:lnTo>
                    <a:pt x="40349" y="276485"/>
                  </a:lnTo>
                  <a:lnTo>
                    <a:pt x="66676" y="274180"/>
                  </a:lnTo>
                  <a:lnTo>
                    <a:pt x="78376" y="277543"/>
                  </a:lnTo>
                  <a:lnTo>
                    <a:pt x="97614" y="290639"/>
                  </a:lnTo>
                  <a:lnTo>
                    <a:pt x="110844" y="311277"/>
                  </a:lnTo>
                  <a:lnTo>
                    <a:pt x="128869" y="362654"/>
                  </a:lnTo>
                  <a:lnTo>
                    <a:pt x="143696" y="416693"/>
                  </a:lnTo>
                  <a:lnTo>
                    <a:pt x="150822" y="440220"/>
                  </a:lnTo>
                  <a:lnTo>
                    <a:pt x="155530" y="444389"/>
                  </a:lnTo>
                  <a:lnTo>
                    <a:pt x="161009" y="443658"/>
                  </a:lnTo>
                  <a:lnTo>
                    <a:pt x="223752" y="405772"/>
                  </a:lnTo>
                  <a:lnTo>
                    <a:pt x="246581" y="386821"/>
                  </a:lnTo>
                  <a:lnTo>
                    <a:pt x="265179" y="377421"/>
                  </a:lnTo>
                  <a:lnTo>
                    <a:pt x="278905" y="359985"/>
                  </a:lnTo>
                  <a:lnTo>
                    <a:pt x="287734" y="335468"/>
                  </a:lnTo>
                  <a:lnTo>
                    <a:pt x="291658" y="305075"/>
                  </a:lnTo>
                  <a:lnTo>
                    <a:pt x="289195" y="293460"/>
                  </a:lnTo>
                  <a:lnTo>
                    <a:pt x="284044" y="284547"/>
                  </a:lnTo>
                  <a:lnTo>
                    <a:pt x="277100" y="277436"/>
                  </a:lnTo>
                  <a:lnTo>
                    <a:pt x="256907" y="269534"/>
                  </a:lnTo>
                  <a:lnTo>
                    <a:pt x="244970" y="267427"/>
                  </a:lnTo>
                  <a:lnTo>
                    <a:pt x="222349" y="271325"/>
                  </a:lnTo>
                  <a:lnTo>
                    <a:pt x="211404" y="275639"/>
                  </a:lnTo>
                  <a:lnTo>
                    <a:pt x="196123" y="289793"/>
                  </a:lnTo>
                  <a:lnTo>
                    <a:pt x="180943" y="320611"/>
                  </a:lnTo>
                  <a:lnTo>
                    <a:pt x="172156" y="362498"/>
                  </a:lnTo>
                  <a:lnTo>
                    <a:pt x="172672" y="405714"/>
                  </a:lnTo>
                  <a:lnTo>
                    <a:pt x="178519" y="428322"/>
                  </a:lnTo>
                  <a:lnTo>
                    <a:pt x="188916" y="446169"/>
                  </a:lnTo>
                  <a:lnTo>
                    <a:pt x="196134" y="450694"/>
                  </a:lnTo>
                  <a:lnTo>
                    <a:pt x="213513" y="452602"/>
                  </a:lnTo>
                  <a:lnTo>
                    <a:pt x="229815" y="446432"/>
                  </a:lnTo>
                  <a:lnTo>
                    <a:pt x="237438" y="441510"/>
                  </a:lnTo>
                  <a:lnTo>
                    <a:pt x="249028" y="426684"/>
                  </a:lnTo>
                  <a:lnTo>
                    <a:pt x="265999" y="388570"/>
                  </a:lnTo>
                  <a:lnTo>
                    <a:pt x="269750" y="385388"/>
                  </a:lnTo>
                  <a:lnTo>
                    <a:pt x="273420" y="386777"/>
                  </a:lnTo>
                  <a:lnTo>
                    <a:pt x="333579" y="449350"/>
                  </a:lnTo>
                  <a:lnTo>
                    <a:pt x="344399" y="457074"/>
                  </a:lnTo>
                  <a:lnTo>
                    <a:pt x="357969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338155" y="379025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9" y="0"/>
                  </a:moveTo>
                  <a:lnTo>
                    <a:pt x="7409" y="57264"/>
                  </a:lnTo>
                  <a:lnTo>
                    <a:pt x="2195" y="109774"/>
                  </a:lnTo>
                  <a:lnTo>
                    <a:pt x="3770" y="172906"/>
                  </a:lnTo>
                  <a:lnTo>
                    <a:pt x="7525" y="218397"/>
                  </a:lnTo>
                  <a:lnTo>
                    <a:pt x="9193" y="262012"/>
                  </a:lnTo>
                  <a:lnTo>
                    <a:pt x="10133" y="320439"/>
                  </a:lnTo>
                  <a:lnTo>
                    <a:pt x="9281" y="383008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180228" y="580530"/>
              <a:ext cx="284270" cy="30123"/>
            </a:xfrm>
            <a:custGeom>
              <a:avLst/>
              <a:gdLst/>
              <a:ahLst/>
              <a:cxnLst/>
              <a:rect l="0" t="0" r="0" b="0"/>
              <a:pathLst>
                <a:path w="284270" h="30123">
                  <a:moveTo>
                    <a:pt x="284269" y="9065"/>
                  </a:moveTo>
                  <a:lnTo>
                    <a:pt x="225652" y="0"/>
                  </a:lnTo>
                  <a:lnTo>
                    <a:pt x="162816" y="7063"/>
                  </a:lnTo>
                  <a:lnTo>
                    <a:pt x="114142" y="8472"/>
                  </a:lnTo>
                  <a:lnTo>
                    <a:pt x="50882" y="14537"/>
                  </a:lnTo>
                  <a:lnTo>
                    <a:pt x="0" y="301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28686" y="621938"/>
              <a:ext cx="160309" cy="209814"/>
            </a:xfrm>
            <a:custGeom>
              <a:avLst/>
              <a:gdLst/>
              <a:ahLst/>
              <a:cxnLst/>
              <a:rect l="0" t="0" r="0" b="0"/>
              <a:pathLst>
                <a:path w="160309" h="209814">
                  <a:moveTo>
                    <a:pt x="9552" y="51885"/>
                  </a:moveTo>
                  <a:lnTo>
                    <a:pt x="9552" y="100816"/>
                  </a:lnTo>
                  <a:lnTo>
                    <a:pt x="9552" y="159947"/>
                  </a:lnTo>
                  <a:lnTo>
                    <a:pt x="9552" y="202577"/>
                  </a:lnTo>
                  <a:lnTo>
                    <a:pt x="8382" y="207328"/>
                  </a:lnTo>
                  <a:lnTo>
                    <a:pt x="6433" y="205817"/>
                  </a:lnTo>
                  <a:lnTo>
                    <a:pt x="3963" y="200130"/>
                  </a:lnTo>
                  <a:lnTo>
                    <a:pt x="0" y="150145"/>
                  </a:lnTo>
                  <a:lnTo>
                    <a:pt x="2336" y="97118"/>
                  </a:lnTo>
                  <a:lnTo>
                    <a:pt x="8126" y="41323"/>
                  </a:lnTo>
                  <a:lnTo>
                    <a:pt x="15158" y="17555"/>
                  </a:lnTo>
                  <a:lnTo>
                    <a:pt x="20309" y="7942"/>
                  </a:lnTo>
                  <a:lnTo>
                    <a:pt x="28421" y="2702"/>
                  </a:lnTo>
                  <a:lnTo>
                    <a:pt x="49914" y="0"/>
                  </a:lnTo>
                  <a:lnTo>
                    <a:pt x="59856" y="3257"/>
                  </a:lnTo>
                  <a:lnTo>
                    <a:pt x="77143" y="16235"/>
                  </a:lnTo>
                  <a:lnTo>
                    <a:pt x="121628" y="73510"/>
                  </a:lnTo>
                  <a:lnTo>
                    <a:pt x="153801" y="133993"/>
                  </a:lnTo>
                  <a:lnTo>
                    <a:pt x="158361" y="145228"/>
                  </a:lnTo>
                  <a:lnTo>
                    <a:pt x="160308" y="170190"/>
                  </a:lnTo>
                  <a:lnTo>
                    <a:pt x="156951" y="209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19491" y="626075"/>
              <a:ext cx="176717" cy="177325"/>
            </a:xfrm>
            <a:custGeom>
              <a:avLst/>
              <a:gdLst/>
              <a:ahLst/>
              <a:cxnLst/>
              <a:rect l="0" t="0" r="0" b="0"/>
              <a:pathLst>
                <a:path w="176717" h="177325">
                  <a:moveTo>
                    <a:pt x="124074" y="131976"/>
                  </a:moveTo>
                  <a:lnTo>
                    <a:pt x="124074" y="73360"/>
                  </a:lnTo>
                  <a:lnTo>
                    <a:pt x="118484" y="38569"/>
                  </a:lnTo>
                  <a:lnTo>
                    <a:pt x="106382" y="19882"/>
                  </a:lnTo>
                  <a:lnTo>
                    <a:pt x="98241" y="11623"/>
                  </a:lnTo>
                  <a:lnTo>
                    <a:pt x="76717" y="2447"/>
                  </a:lnTo>
                  <a:lnTo>
                    <a:pt x="64427" y="0"/>
                  </a:lnTo>
                  <a:lnTo>
                    <a:pt x="41412" y="3520"/>
                  </a:lnTo>
                  <a:lnTo>
                    <a:pt x="30361" y="7734"/>
                  </a:lnTo>
                  <a:lnTo>
                    <a:pt x="21824" y="15223"/>
                  </a:lnTo>
                  <a:lnTo>
                    <a:pt x="9220" y="36022"/>
                  </a:lnTo>
                  <a:lnTo>
                    <a:pt x="0" y="87503"/>
                  </a:lnTo>
                  <a:lnTo>
                    <a:pt x="743" y="127638"/>
                  </a:lnTo>
                  <a:lnTo>
                    <a:pt x="9209" y="151105"/>
                  </a:lnTo>
                  <a:lnTo>
                    <a:pt x="15912" y="157597"/>
                  </a:lnTo>
                  <a:lnTo>
                    <a:pt x="23889" y="160755"/>
                  </a:lnTo>
                  <a:lnTo>
                    <a:pt x="32717" y="161691"/>
                  </a:lnTo>
                  <a:lnTo>
                    <a:pt x="40943" y="157635"/>
                  </a:lnTo>
                  <a:lnTo>
                    <a:pt x="56321" y="140651"/>
                  </a:lnTo>
                  <a:lnTo>
                    <a:pt x="72544" y="110370"/>
                  </a:lnTo>
                  <a:lnTo>
                    <a:pt x="78022" y="107044"/>
                  </a:lnTo>
                  <a:lnTo>
                    <a:pt x="84014" y="108335"/>
                  </a:lnTo>
                  <a:lnTo>
                    <a:pt x="96910" y="119130"/>
                  </a:lnTo>
                  <a:lnTo>
                    <a:pt x="139362" y="165236"/>
                  </a:lnTo>
                  <a:lnTo>
                    <a:pt x="157774" y="175224"/>
                  </a:lnTo>
                  <a:lnTo>
                    <a:pt x="164088" y="177186"/>
                  </a:lnTo>
                  <a:lnTo>
                    <a:pt x="168297" y="177324"/>
                  </a:lnTo>
                  <a:lnTo>
                    <a:pt x="176716" y="1740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27792" y="619933"/>
              <a:ext cx="368499" cy="204558"/>
            </a:xfrm>
            <a:custGeom>
              <a:avLst/>
              <a:gdLst/>
              <a:ahLst/>
              <a:cxnLst/>
              <a:rect l="0" t="0" r="0" b="0"/>
              <a:pathLst>
                <a:path w="368499" h="204558">
                  <a:moveTo>
                    <a:pt x="0" y="64419"/>
                  </a:moveTo>
                  <a:lnTo>
                    <a:pt x="0" y="118563"/>
                  </a:lnTo>
                  <a:lnTo>
                    <a:pt x="0" y="178090"/>
                  </a:lnTo>
                  <a:lnTo>
                    <a:pt x="0" y="114882"/>
                  </a:lnTo>
                  <a:lnTo>
                    <a:pt x="5590" y="66068"/>
                  </a:lnTo>
                  <a:lnTo>
                    <a:pt x="20244" y="38911"/>
                  </a:lnTo>
                  <a:lnTo>
                    <a:pt x="27534" y="36885"/>
                  </a:lnTo>
                  <a:lnTo>
                    <a:pt x="35904" y="39044"/>
                  </a:lnTo>
                  <a:lnTo>
                    <a:pt x="44993" y="43993"/>
                  </a:lnTo>
                  <a:lnTo>
                    <a:pt x="58212" y="58850"/>
                  </a:lnTo>
                  <a:lnTo>
                    <a:pt x="92126" y="120616"/>
                  </a:lnTo>
                  <a:lnTo>
                    <a:pt x="98267" y="137359"/>
                  </a:lnTo>
                  <a:lnTo>
                    <a:pt x="96389" y="79772"/>
                  </a:lnTo>
                  <a:lnTo>
                    <a:pt x="104469" y="45961"/>
                  </a:lnTo>
                  <a:lnTo>
                    <a:pt x="115062" y="28529"/>
                  </a:lnTo>
                  <a:lnTo>
                    <a:pt x="122332" y="24115"/>
                  </a:lnTo>
                  <a:lnTo>
                    <a:pt x="139768" y="22329"/>
                  </a:lnTo>
                  <a:lnTo>
                    <a:pt x="148160" y="25831"/>
                  </a:lnTo>
                  <a:lnTo>
                    <a:pt x="163725" y="39080"/>
                  </a:lnTo>
                  <a:lnTo>
                    <a:pt x="184377" y="83417"/>
                  </a:lnTo>
                  <a:lnTo>
                    <a:pt x="203337" y="143436"/>
                  </a:lnTo>
                  <a:lnTo>
                    <a:pt x="210312" y="189948"/>
                  </a:lnTo>
                  <a:lnTo>
                    <a:pt x="212737" y="190219"/>
                  </a:lnTo>
                  <a:lnTo>
                    <a:pt x="246390" y="158203"/>
                  </a:lnTo>
                  <a:lnTo>
                    <a:pt x="301422" y="123952"/>
                  </a:lnTo>
                  <a:lnTo>
                    <a:pt x="342955" y="88968"/>
                  </a:lnTo>
                  <a:lnTo>
                    <a:pt x="359110" y="62334"/>
                  </a:lnTo>
                  <a:lnTo>
                    <a:pt x="358086" y="39316"/>
                  </a:lnTo>
                  <a:lnTo>
                    <a:pt x="354538" y="26626"/>
                  </a:lnTo>
                  <a:lnTo>
                    <a:pt x="348663" y="16997"/>
                  </a:lnTo>
                  <a:lnTo>
                    <a:pt x="332776" y="3178"/>
                  </a:lnTo>
                  <a:lnTo>
                    <a:pt x="323626" y="195"/>
                  </a:lnTo>
                  <a:lnTo>
                    <a:pt x="304102" y="0"/>
                  </a:lnTo>
                  <a:lnTo>
                    <a:pt x="273377" y="12057"/>
                  </a:lnTo>
                  <a:lnTo>
                    <a:pt x="247637" y="36036"/>
                  </a:lnTo>
                  <a:lnTo>
                    <a:pt x="230782" y="65368"/>
                  </a:lnTo>
                  <a:lnTo>
                    <a:pt x="228522" y="89017"/>
                  </a:lnTo>
                  <a:lnTo>
                    <a:pt x="236603" y="136738"/>
                  </a:lnTo>
                  <a:lnTo>
                    <a:pt x="251689" y="163706"/>
                  </a:lnTo>
                  <a:lnTo>
                    <a:pt x="270977" y="186514"/>
                  </a:lnTo>
                  <a:lnTo>
                    <a:pt x="297099" y="202501"/>
                  </a:lnTo>
                  <a:lnTo>
                    <a:pt x="319998" y="204557"/>
                  </a:lnTo>
                  <a:lnTo>
                    <a:pt x="342263" y="201572"/>
                  </a:lnTo>
                  <a:lnTo>
                    <a:pt x="368498" y="1907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846576" y="494839"/>
              <a:ext cx="18213" cy="368498"/>
            </a:xfrm>
            <a:custGeom>
              <a:avLst/>
              <a:gdLst/>
              <a:ahLst/>
              <a:cxnLst/>
              <a:rect l="0" t="0" r="0" b="0"/>
              <a:pathLst>
                <a:path w="18213" h="368498">
                  <a:moveTo>
                    <a:pt x="18212" y="0"/>
                  </a:moveTo>
                  <a:lnTo>
                    <a:pt x="6758" y="48931"/>
                  </a:lnTo>
                  <a:lnTo>
                    <a:pt x="0" y="99896"/>
                  </a:lnTo>
                  <a:lnTo>
                    <a:pt x="3306" y="163232"/>
                  </a:lnTo>
                  <a:lnTo>
                    <a:pt x="6819" y="226349"/>
                  </a:lnTo>
                  <a:lnTo>
                    <a:pt x="7427" y="276596"/>
                  </a:lnTo>
                  <a:lnTo>
                    <a:pt x="7632" y="332970"/>
                  </a:lnTo>
                  <a:lnTo>
                    <a:pt x="7683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696331" y="652766"/>
              <a:ext cx="336913" cy="10530"/>
            </a:xfrm>
            <a:custGeom>
              <a:avLst/>
              <a:gdLst/>
              <a:ahLst/>
              <a:cxnLst/>
              <a:rect l="0" t="0" r="0" b="0"/>
              <a:pathLst>
                <a:path w="336913" h="10530">
                  <a:moveTo>
                    <a:pt x="336912" y="0"/>
                  </a:moveTo>
                  <a:lnTo>
                    <a:pt x="278296" y="0"/>
                  </a:lnTo>
                  <a:lnTo>
                    <a:pt x="215716" y="0"/>
                  </a:lnTo>
                  <a:lnTo>
                    <a:pt x="164392" y="1170"/>
                  </a:lnTo>
                  <a:lnTo>
                    <a:pt x="113310" y="7236"/>
                  </a:lnTo>
                  <a:lnTo>
                    <a:pt x="5041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033243" y="379025"/>
              <a:ext cx="368499" cy="490087"/>
            </a:xfrm>
            <a:custGeom>
              <a:avLst/>
              <a:gdLst/>
              <a:ahLst/>
              <a:cxnLst/>
              <a:rect l="0" t="0" r="0" b="0"/>
              <a:pathLst>
                <a:path w="368499" h="490087">
                  <a:moveTo>
                    <a:pt x="0" y="0"/>
                  </a:moveTo>
                  <a:lnTo>
                    <a:pt x="7236" y="44367"/>
                  </a:lnTo>
                  <a:lnTo>
                    <a:pt x="10724" y="101924"/>
                  </a:lnTo>
                  <a:lnTo>
                    <a:pt x="18670" y="158304"/>
                  </a:lnTo>
                  <a:lnTo>
                    <a:pt x="26175" y="214154"/>
                  </a:lnTo>
                  <a:lnTo>
                    <a:pt x="31687" y="269077"/>
                  </a:lnTo>
                  <a:lnTo>
                    <a:pt x="40510" y="331359"/>
                  </a:lnTo>
                  <a:lnTo>
                    <a:pt x="47228" y="383620"/>
                  </a:lnTo>
                  <a:lnTo>
                    <a:pt x="51038" y="432380"/>
                  </a:lnTo>
                  <a:lnTo>
                    <a:pt x="46578" y="476463"/>
                  </a:lnTo>
                  <a:lnTo>
                    <a:pt x="45090" y="480249"/>
                  </a:lnTo>
                  <a:lnTo>
                    <a:pt x="43436" y="468858"/>
                  </a:lnTo>
                  <a:lnTo>
                    <a:pt x="41206" y="413885"/>
                  </a:lnTo>
                  <a:lnTo>
                    <a:pt x="36126" y="365048"/>
                  </a:lnTo>
                  <a:lnTo>
                    <a:pt x="43705" y="306032"/>
                  </a:lnTo>
                  <a:lnTo>
                    <a:pt x="46684" y="291759"/>
                  </a:lnTo>
                  <a:lnTo>
                    <a:pt x="52180" y="281074"/>
                  </a:lnTo>
                  <a:lnTo>
                    <a:pt x="67645" y="266082"/>
                  </a:lnTo>
                  <a:lnTo>
                    <a:pt x="75513" y="263956"/>
                  </a:lnTo>
                  <a:lnTo>
                    <a:pt x="83097" y="264878"/>
                  </a:lnTo>
                  <a:lnTo>
                    <a:pt x="90493" y="267832"/>
                  </a:lnTo>
                  <a:lnTo>
                    <a:pt x="101830" y="283593"/>
                  </a:lnTo>
                  <a:lnTo>
                    <a:pt x="130783" y="345229"/>
                  </a:lnTo>
                  <a:lnTo>
                    <a:pt x="159480" y="408703"/>
                  </a:lnTo>
                  <a:lnTo>
                    <a:pt x="173919" y="451396"/>
                  </a:lnTo>
                  <a:lnTo>
                    <a:pt x="175607" y="449499"/>
                  </a:lnTo>
                  <a:lnTo>
                    <a:pt x="183907" y="418423"/>
                  </a:lnTo>
                  <a:lnTo>
                    <a:pt x="196381" y="401995"/>
                  </a:lnTo>
                  <a:lnTo>
                    <a:pt x="213623" y="388065"/>
                  </a:lnTo>
                  <a:lnTo>
                    <a:pt x="269204" y="365716"/>
                  </a:lnTo>
                  <a:lnTo>
                    <a:pt x="327449" y="329341"/>
                  </a:lnTo>
                  <a:lnTo>
                    <a:pt x="352696" y="297494"/>
                  </a:lnTo>
                  <a:lnTo>
                    <a:pt x="355624" y="286067"/>
                  </a:lnTo>
                  <a:lnTo>
                    <a:pt x="352638" y="264012"/>
                  </a:lnTo>
                  <a:lnTo>
                    <a:pt x="345057" y="257896"/>
                  </a:lnTo>
                  <a:lnTo>
                    <a:pt x="321035" y="254221"/>
                  </a:lnTo>
                  <a:lnTo>
                    <a:pt x="297100" y="259606"/>
                  </a:lnTo>
                  <a:lnTo>
                    <a:pt x="285805" y="264318"/>
                  </a:lnTo>
                  <a:lnTo>
                    <a:pt x="267015" y="282031"/>
                  </a:lnTo>
                  <a:lnTo>
                    <a:pt x="241477" y="325942"/>
                  </a:lnTo>
                  <a:lnTo>
                    <a:pt x="234546" y="363428"/>
                  </a:lnTo>
                  <a:lnTo>
                    <a:pt x="240610" y="418016"/>
                  </a:lnTo>
                  <a:lnTo>
                    <a:pt x="246538" y="445878"/>
                  </a:lnTo>
                  <a:lnTo>
                    <a:pt x="262431" y="467620"/>
                  </a:lnTo>
                  <a:lnTo>
                    <a:pt x="273220" y="476693"/>
                  </a:lnTo>
                  <a:lnTo>
                    <a:pt x="300806" y="486775"/>
                  </a:lnTo>
                  <a:lnTo>
                    <a:pt x="329055" y="490086"/>
                  </a:lnTo>
                  <a:lnTo>
                    <a:pt x="368498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758107" y="579067"/>
              <a:ext cx="246754" cy="279004"/>
            </a:xfrm>
            <a:custGeom>
              <a:avLst/>
              <a:gdLst/>
              <a:ahLst/>
              <a:cxnLst/>
              <a:rect l="0" t="0" r="0" b="0"/>
              <a:pathLst>
                <a:path w="246754" h="279004">
                  <a:moveTo>
                    <a:pt x="180587" y="0"/>
                  </a:moveTo>
                  <a:lnTo>
                    <a:pt x="121971" y="5589"/>
                  </a:lnTo>
                  <a:lnTo>
                    <a:pt x="81591" y="25832"/>
                  </a:lnTo>
                  <a:lnTo>
                    <a:pt x="18273" y="79058"/>
                  </a:lnTo>
                  <a:lnTo>
                    <a:pt x="953" y="106873"/>
                  </a:lnTo>
                  <a:lnTo>
                    <a:pt x="0" y="115702"/>
                  </a:lnTo>
                  <a:lnTo>
                    <a:pt x="5179" y="131752"/>
                  </a:lnTo>
                  <a:lnTo>
                    <a:pt x="12176" y="136967"/>
                  </a:lnTo>
                  <a:lnTo>
                    <a:pt x="32429" y="142763"/>
                  </a:lnTo>
                  <a:lnTo>
                    <a:pt x="84727" y="139247"/>
                  </a:lnTo>
                  <a:lnTo>
                    <a:pt x="147051" y="140459"/>
                  </a:lnTo>
                  <a:lnTo>
                    <a:pt x="199179" y="151617"/>
                  </a:lnTo>
                  <a:lnTo>
                    <a:pt x="226910" y="167236"/>
                  </a:lnTo>
                  <a:lnTo>
                    <a:pt x="239389" y="186241"/>
                  </a:lnTo>
                  <a:lnTo>
                    <a:pt x="244355" y="197860"/>
                  </a:lnTo>
                  <a:lnTo>
                    <a:pt x="246753" y="223248"/>
                  </a:lnTo>
                  <a:lnTo>
                    <a:pt x="242749" y="247790"/>
                  </a:lnTo>
                  <a:lnTo>
                    <a:pt x="233171" y="266497"/>
                  </a:lnTo>
                  <a:lnTo>
                    <a:pt x="223832" y="272421"/>
                  </a:lnTo>
                  <a:lnTo>
                    <a:pt x="197857" y="279003"/>
                  </a:lnTo>
                  <a:lnTo>
                    <a:pt x="141928" y="274824"/>
                  </a:lnTo>
                  <a:lnTo>
                    <a:pt x="85820" y="262733"/>
                  </a:lnTo>
                  <a:lnTo>
                    <a:pt x="2266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093789" y="667780"/>
              <a:ext cx="266046" cy="228686"/>
            </a:xfrm>
            <a:custGeom>
              <a:avLst/>
              <a:gdLst/>
              <a:ahLst/>
              <a:cxnLst/>
              <a:rect l="0" t="0" r="0" b="0"/>
              <a:pathLst>
                <a:path w="266046" h="228686">
                  <a:moveTo>
                    <a:pt x="150232" y="69214"/>
                  </a:moveTo>
                  <a:lnTo>
                    <a:pt x="161410" y="58036"/>
                  </a:lnTo>
                  <a:lnTo>
                    <a:pt x="163533" y="51234"/>
                  </a:lnTo>
                  <a:lnTo>
                    <a:pt x="162772" y="34317"/>
                  </a:lnTo>
                  <a:lnTo>
                    <a:pt x="152296" y="18219"/>
                  </a:lnTo>
                  <a:lnTo>
                    <a:pt x="144588" y="10651"/>
                  </a:lnTo>
                  <a:lnTo>
                    <a:pt x="123547" y="2242"/>
                  </a:lnTo>
                  <a:lnTo>
                    <a:pt x="111385" y="0"/>
                  </a:lnTo>
                  <a:lnTo>
                    <a:pt x="88513" y="3747"/>
                  </a:lnTo>
                  <a:lnTo>
                    <a:pt x="59025" y="19011"/>
                  </a:lnTo>
                  <a:lnTo>
                    <a:pt x="35470" y="41471"/>
                  </a:lnTo>
                  <a:lnTo>
                    <a:pt x="16792" y="70353"/>
                  </a:lnTo>
                  <a:lnTo>
                    <a:pt x="0" y="117142"/>
                  </a:lnTo>
                  <a:lnTo>
                    <a:pt x="174" y="157635"/>
                  </a:lnTo>
                  <a:lnTo>
                    <a:pt x="7634" y="199268"/>
                  </a:lnTo>
                  <a:lnTo>
                    <a:pt x="13052" y="209729"/>
                  </a:lnTo>
                  <a:lnTo>
                    <a:pt x="28431" y="224472"/>
                  </a:lnTo>
                  <a:lnTo>
                    <a:pt x="53204" y="228685"/>
                  </a:lnTo>
                  <a:lnTo>
                    <a:pt x="80202" y="225488"/>
                  </a:lnTo>
                  <a:lnTo>
                    <a:pt x="100000" y="216268"/>
                  </a:lnTo>
                  <a:lnTo>
                    <a:pt x="113478" y="198133"/>
                  </a:lnTo>
                  <a:lnTo>
                    <a:pt x="142748" y="134848"/>
                  </a:lnTo>
                  <a:lnTo>
                    <a:pt x="151975" y="107353"/>
                  </a:lnTo>
                  <a:lnTo>
                    <a:pt x="156073" y="101659"/>
                  </a:lnTo>
                  <a:lnTo>
                    <a:pt x="159975" y="101373"/>
                  </a:lnTo>
                  <a:lnTo>
                    <a:pt x="216776" y="163609"/>
                  </a:lnTo>
                  <a:lnTo>
                    <a:pt x="266045" y="1955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401948" y="691708"/>
              <a:ext cx="526426" cy="243771"/>
            </a:xfrm>
            <a:custGeom>
              <a:avLst/>
              <a:gdLst/>
              <a:ahLst/>
              <a:cxnLst/>
              <a:rect l="0" t="0" r="0" b="0"/>
              <a:pathLst>
                <a:path w="526426" h="243771">
                  <a:moveTo>
                    <a:pt x="0" y="55815"/>
                  </a:moveTo>
                  <a:lnTo>
                    <a:pt x="3120" y="98507"/>
                  </a:lnTo>
                  <a:lnTo>
                    <a:pt x="9554" y="159053"/>
                  </a:lnTo>
                  <a:lnTo>
                    <a:pt x="10240" y="190779"/>
                  </a:lnTo>
                  <a:lnTo>
                    <a:pt x="10504" y="133068"/>
                  </a:lnTo>
                  <a:lnTo>
                    <a:pt x="10524" y="76881"/>
                  </a:lnTo>
                  <a:lnTo>
                    <a:pt x="16117" y="26311"/>
                  </a:lnTo>
                  <a:lnTo>
                    <a:pt x="21273" y="19768"/>
                  </a:lnTo>
                  <a:lnTo>
                    <a:pt x="28220" y="16576"/>
                  </a:lnTo>
                  <a:lnTo>
                    <a:pt x="36361" y="15617"/>
                  </a:lnTo>
                  <a:lnTo>
                    <a:pt x="42958" y="18488"/>
                  </a:lnTo>
                  <a:lnTo>
                    <a:pt x="71456" y="57832"/>
                  </a:lnTo>
                  <a:lnTo>
                    <a:pt x="103350" y="113574"/>
                  </a:lnTo>
                  <a:lnTo>
                    <a:pt x="107504" y="113038"/>
                  </a:lnTo>
                  <a:lnTo>
                    <a:pt x="110274" y="106832"/>
                  </a:lnTo>
                  <a:lnTo>
                    <a:pt x="124659" y="49535"/>
                  </a:lnTo>
                  <a:lnTo>
                    <a:pt x="135733" y="31187"/>
                  </a:lnTo>
                  <a:lnTo>
                    <a:pt x="144301" y="25358"/>
                  </a:lnTo>
                  <a:lnTo>
                    <a:pt x="166299" y="18882"/>
                  </a:lnTo>
                  <a:lnTo>
                    <a:pt x="176377" y="19495"/>
                  </a:lnTo>
                  <a:lnTo>
                    <a:pt x="193814" y="26414"/>
                  </a:lnTo>
                  <a:lnTo>
                    <a:pt x="206243" y="40408"/>
                  </a:lnTo>
                  <a:lnTo>
                    <a:pt x="223753" y="77988"/>
                  </a:lnTo>
                  <a:lnTo>
                    <a:pt x="233710" y="137995"/>
                  </a:lnTo>
                  <a:lnTo>
                    <a:pt x="242213" y="192632"/>
                  </a:lnTo>
                  <a:lnTo>
                    <a:pt x="244534" y="192650"/>
                  </a:lnTo>
                  <a:lnTo>
                    <a:pt x="269591" y="160662"/>
                  </a:lnTo>
                  <a:lnTo>
                    <a:pt x="326944" y="125196"/>
                  </a:lnTo>
                  <a:lnTo>
                    <a:pt x="384689" y="90803"/>
                  </a:lnTo>
                  <a:lnTo>
                    <a:pt x="414109" y="69821"/>
                  </a:lnTo>
                  <a:lnTo>
                    <a:pt x="432055" y="43197"/>
                  </a:lnTo>
                  <a:lnTo>
                    <a:pt x="433096" y="34535"/>
                  </a:lnTo>
                  <a:lnTo>
                    <a:pt x="428014" y="18671"/>
                  </a:lnTo>
                  <a:lnTo>
                    <a:pt x="411717" y="6941"/>
                  </a:lnTo>
                  <a:lnTo>
                    <a:pt x="400820" y="2175"/>
                  </a:lnTo>
                  <a:lnTo>
                    <a:pt x="376234" y="0"/>
                  </a:lnTo>
                  <a:lnTo>
                    <a:pt x="363127" y="1057"/>
                  </a:lnTo>
                  <a:lnTo>
                    <a:pt x="342324" y="11591"/>
                  </a:lnTo>
                  <a:lnTo>
                    <a:pt x="309905" y="46949"/>
                  </a:lnTo>
                  <a:lnTo>
                    <a:pt x="285335" y="109601"/>
                  </a:lnTo>
                  <a:lnTo>
                    <a:pt x="281470" y="123257"/>
                  </a:lnTo>
                  <a:lnTo>
                    <a:pt x="283415" y="147790"/>
                  </a:lnTo>
                  <a:lnTo>
                    <a:pt x="304044" y="208913"/>
                  </a:lnTo>
                  <a:lnTo>
                    <a:pt x="319964" y="227584"/>
                  </a:lnTo>
                  <a:lnTo>
                    <a:pt x="341858" y="237442"/>
                  </a:lnTo>
                  <a:lnTo>
                    <a:pt x="399630" y="243770"/>
                  </a:lnTo>
                  <a:lnTo>
                    <a:pt x="450122" y="239277"/>
                  </a:lnTo>
                  <a:lnTo>
                    <a:pt x="513142" y="227056"/>
                  </a:lnTo>
                  <a:lnTo>
                    <a:pt x="526425" y="2242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848283" y="1126549"/>
            <a:ext cx="1289003" cy="468792"/>
            <a:chOff x="848283" y="1126549"/>
            <a:chExt cx="1289003" cy="468792"/>
          </a:xfrm>
        </p:grpSpPr>
        <p:sp>
          <p:nvSpPr>
            <p:cNvPr id="58" name="Freeform 57"/>
            <p:cNvSpPr/>
            <p:nvPr/>
          </p:nvSpPr>
          <p:spPr>
            <a:xfrm>
              <a:off x="848283" y="1313043"/>
              <a:ext cx="236153" cy="282298"/>
            </a:xfrm>
            <a:custGeom>
              <a:avLst/>
              <a:gdLst/>
              <a:ahLst/>
              <a:cxnLst/>
              <a:rect l="0" t="0" r="0" b="0"/>
              <a:pathLst>
                <a:path w="236153" h="282298">
                  <a:moveTo>
                    <a:pt x="172981" y="182003"/>
                  </a:moveTo>
                  <a:lnTo>
                    <a:pt x="163916" y="123386"/>
                  </a:lnTo>
                  <a:lnTo>
                    <a:pt x="153166" y="70382"/>
                  </a:lnTo>
                  <a:lnTo>
                    <a:pt x="129726" y="28023"/>
                  </a:lnTo>
                  <a:lnTo>
                    <a:pt x="115152" y="12962"/>
                  </a:lnTo>
                  <a:lnTo>
                    <a:pt x="96976" y="2369"/>
                  </a:lnTo>
                  <a:lnTo>
                    <a:pt x="77200" y="0"/>
                  </a:lnTo>
                  <a:lnTo>
                    <a:pt x="67013" y="1006"/>
                  </a:lnTo>
                  <a:lnTo>
                    <a:pt x="49455" y="11483"/>
                  </a:lnTo>
                  <a:lnTo>
                    <a:pt x="35022" y="27838"/>
                  </a:lnTo>
                  <a:lnTo>
                    <a:pt x="8555" y="88747"/>
                  </a:lnTo>
                  <a:lnTo>
                    <a:pt x="0" y="128505"/>
                  </a:lnTo>
                  <a:lnTo>
                    <a:pt x="6404" y="190630"/>
                  </a:lnTo>
                  <a:lnTo>
                    <a:pt x="18934" y="242719"/>
                  </a:lnTo>
                  <a:lnTo>
                    <a:pt x="34791" y="270443"/>
                  </a:lnTo>
                  <a:lnTo>
                    <a:pt x="43419" y="276058"/>
                  </a:lnTo>
                  <a:lnTo>
                    <a:pt x="65485" y="282297"/>
                  </a:lnTo>
                  <a:lnTo>
                    <a:pt x="76750" y="280451"/>
                  </a:lnTo>
                  <a:lnTo>
                    <a:pt x="98626" y="269042"/>
                  </a:lnTo>
                  <a:lnTo>
                    <a:pt x="125084" y="237298"/>
                  </a:lnTo>
                  <a:lnTo>
                    <a:pt x="142151" y="203846"/>
                  </a:lnTo>
                  <a:lnTo>
                    <a:pt x="149993" y="152696"/>
                  </a:lnTo>
                  <a:lnTo>
                    <a:pt x="152522" y="119637"/>
                  </a:lnTo>
                  <a:lnTo>
                    <a:pt x="154662" y="119369"/>
                  </a:lnTo>
                  <a:lnTo>
                    <a:pt x="160160" y="128429"/>
                  </a:lnTo>
                  <a:lnTo>
                    <a:pt x="176651" y="183917"/>
                  </a:lnTo>
                  <a:lnTo>
                    <a:pt x="192655" y="215975"/>
                  </a:lnTo>
                  <a:lnTo>
                    <a:pt x="208631" y="229467"/>
                  </a:lnTo>
                  <a:lnTo>
                    <a:pt x="223920" y="239363"/>
                  </a:lnTo>
                  <a:lnTo>
                    <a:pt x="236152" y="2557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096403" y="1356528"/>
              <a:ext cx="240717" cy="201690"/>
            </a:xfrm>
            <a:custGeom>
              <a:avLst/>
              <a:gdLst/>
              <a:ahLst/>
              <a:cxnLst/>
              <a:rect l="0" t="0" r="0" b="0"/>
              <a:pathLst>
                <a:path w="240717" h="201690">
                  <a:moveTo>
                    <a:pt x="19617" y="85876"/>
                  </a:moveTo>
                  <a:lnTo>
                    <a:pt x="4963" y="129838"/>
                  </a:lnTo>
                  <a:lnTo>
                    <a:pt x="4526" y="149868"/>
                  </a:lnTo>
                  <a:lnTo>
                    <a:pt x="8488" y="199674"/>
                  </a:lnTo>
                  <a:lnTo>
                    <a:pt x="5851" y="165200"/>
                  </a:lnTo>
                  <a:lnTo>
                    <a:pt x="0" y="112983"/>
                  </a:lnTo>
                  <a:lnTo>
                    <a:pt x="10203" y="55087"/>
                  </a:lnTo>
                  <a:lnTo>
                    <a:pt x="13341" y="44293"/>
                  </a:lnTo>
                  <a:lnTo>
                    <a:pt x="26187" y="26060"/>
                  </a:lnTo>
                  <a:lnTo>
                    <a:pt x="34525" y="17923"/>
                  </a:lnTo>
                  <a:lnTo>
                    <a:pt x="42424" y="14838"/>
                  </a:lnTo>
                  <a:lnTo>
                    <a:pt x="50030" y="15120"/>
                  </a:lnTo>
                  <a:lnTo>
                    <a:pt x="64719" y="21674"/>
                  </a:lnTo>
                  <a:lnTo>
                    <a:pt x="79047" y="32385"/>
                  </a:lnTo>
                  <a:lnTo>
                    <a:pt x="90094" y="51184"/>
                  </a:lnTo>
                  <a:lnTo>
                    <a:pt x="106718" y="95791"/>
                  </a:lnTo>
                  <a:lnTo>
                    <a:pt x="106796" y="138614"/>
                  </a:lnTo>
                  <a:lnTo>
                    <a:pt x="108152" y="138582"/>
                  </a:lnTo>
                  <a:lnTo>
                    <a:pt x="110226" y="135051"/>
                  </a:lnTo>
                  <a:lnTo>
                    <a:pt x="109411" y="121769"/>
                  </a:lnTo>
                  <a:lnTo>
                    <a:pt x="104944" y="79058"/>
                  </a:lnTo>
                  <a:lnTo>
                    <a:pt x="109760" y="44861"/>
                  </a:lnTo>
                  <a:lnTo>
                    <a:pt x="124185" y="18091"/>
                  </a:lnTo>
                  <a:lnTo>
                    <a:pt x="139791" y="5836"/>
                  </a:lnTo>
                  <a:lnTo>
                    <a:pt x="148866" y="931"/>
                  </a:lnTo>
                  <a:lnTo>
                    <a:pt x="157256" y="0"/>
                  </a:lnTo>
                  <a:lnTo>
                    <a:pt x="172817" y="5205"/>
                  </a:lnTo>
                  <a:lnTo>
                    <a:pt x="194731" y="21289"/>
                  </a:lnTo>
                  <a:lnTo>
                    <a:pt x="210453" y="46462"/>
                  </a:lnTo>
                  <a:lnTo>
                    <a:pt x="226246" y="102050"/>
                  </a:lnTo>
                  <a:lnTo>
                    <a:pt x="237511" y="159304"/>
                  </a:lnTo>
                  <a:lnTo>
                    <a:pt x="240716" y="2016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372097" y="1368704"/>
              <a:ext cx="155387" cy="164903"/>
            </a:xfrm>
            <a:custGeom>
              <a:avLst/>
              <a:gdLst/>
              <a:ahLst/>
              <a:cxnLst/>
              <a:rect l="0" t="0" r="0" b="0"/>
              <a:pathLst>
                <a:path w="155387" h="164903">
                  <a:moveTo>
                    <a:pt x="112421" y="21057"/>
                  </a:moveTo>
                  <a:lnTo>
                    <a:pt x="74943" y="12724"/>
                  </a:lnTo>
                  <a:lnTo>
                    <a:pt x="62869" y="11992"/>
                  </a:lnTo>
                  <a:lnTo>
                    <a:pt x="40095" y="20538"/>
                  </a:lnTo>
                  <a:lnTo>
                    <a:pt x="20614" y="36034"/>
                  </a:lnTo>
                  <a:lnTo>
                    <a:pt x="8057" y="54620"/>
                  </a:lnTo>
                  <a:lnTo>
                    <a:pt x="0" y="95992"/>
                  </a:lnTo>
                  <a:lnTo>
                    <a:pt x="4354" y="122212"/>
                  </a:lnTo>
                  <a:lnTo>
                    <a:pt x="8791" y="134117"/>
                  </a:lnTo>
                  <a:lnTo>
                    <a:pt x="23079" y="150465"/>
                  </a:lnTo>
                  <a:lnTo>
                    <a:pt x="31803" y="156462"/>
                  </a:lnTo>
                  <a:lnTo>
                    <a:pt x="66437" y="164902"/>
                  </a:lnTo>
                  <a:lnTo>
                    <a:pt x="89644" y="160638"/>
                  </a:lnTo>
                  <a:lnTo>
                    <a:pt x="119320" y="145083"/>
                  </a:lnTo>
                  <a:lnTo>
                    <a:pt x="142931" y="122536"/>
                  </a:lnTo>
                  <a:lnTo>
                    <a:pt x="150308" y="113276"/>
                  </a:lnTo>
                  <a:lnTo>
                    <a:pt x="155386" y="90509"/>
                  </a:lnTo>
                  <a:lnTo>
                    <a:pt x="152573" y="65963"/>
                  </a:lnTo>
                  <a:lnTo>
                    <a:pt x="143524" y="43355"/>
                  </a:lnTo>
                  <a:lnTo>
                    <a:pt x="128584" y="27848"/>
                  </a:lnTo>
                  <a:lnTo>
                    <a:pt x="113755" y="17056"/>
                  </a:lnTo>
                  <a:lnTo>
                    <a:pt x="1018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568746" y="1379233"/>
              <a:ext cx="147400" cy="162228"/>
            </a:xfrm>
            <a:custGeom>
              <a:avLst/>
              <a:gdLst/>
              <a:ahLst/>
              <a:cxnLst/>
              <a:rect l="0" t="0" r="0" b="0"/>
              <a:pathLst>
                <a:path w="147400" h="162228">
                  <a:moveTo>
                    <a:pt x="0" y="31585"/>
                  </a:moveTo>
                  <a:lnTo>
                    <a:pt x="3119" y="74277"/>
                  </a:lnTo>
                  <a:lnTo>
                    <a:pt x="19128" y="126418"/>
                  </a:lnTo>
                  <a:lnTo>
                    <a:pt x="30338" y="147433"/>
                  </a:lnTo>
                  <a:lnTo>
                    <a:pt x="38943" y="154440"/>
                  </a:lnTo>
                  <a:lnTo>
                    <a:pt x="60982" y="162227"/>
                  </a:lnTo>
                  <a:lnTo>
                    <a:pt x="71070" y="161963"/>
                  </a:lnTo>
                  <a:lnTo>
                    <a:pt x="88518" y="155432"/>
                  </a:lnTo>
                  <a:lnTo>
                    <a:pt x="100952" y="141610"/>
                  </a:lnTo>
                  <a:lnTo>
                    <a:pt x="134295" y="80600"/>
                  </a:lnTo>
                  <a:lnTo>
                    <a:pt x="143516" y="4103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747730" y="1316456"/>
              <a:ext cx="189514" cy="220705"/>
            </a:xfrm>
            <a:custGeom>
              <a:avLst/>
              <a:gdLst/>
              <a:ahLst/>
              <a:cxnLst/>
              <a:rect l="0" t="0" r="0" b="0"/>
              <a:pathLst>
                <a:path w="189514" h="220705">
                  <a:moveTo>
                    <a:pt x="0" y="73305"/>
                  </a:moveTo>
                  <a:lnTo>
                    <a:pt x="34747" y="134416"/>
                  </a:lnTo>
                  <a:lnTo>
                    <a:pt x="43909" y="156618"/>
                  </a:lnTo>
                  <a:lnTo>
                    <a:pt x="43311" y="162772"/>
                  </a:lnTo>
                  <a:lnTo>
                    <a:pt x="39402" y="165705"/>
                  </a:lnTo>
                  <a:lnTo>
                    <a:pt x="33287" y="166491"/>
                  </a:lnTo>
                  <a:lnTo>
                    <a:pt x="28041" y="162335"/>
                  </a:lnTo>
                  <a:lnTo>
                    <a:pt x="7477" y="114896"/>
                  </a:lnTo>
                  <a:lnTo>
                    <a:pt x="2215" y="78090"/>
                  </a:lnTo>
                  <a:lnTo>
                    <a:pt x="6246" y="37548"/>
                  </a:lnTo>
                  <a:lnTo>
                    <a:pt x="14864" y="16079"/>
                  </a:lnTo>
                  <a:lnTo>
                    <a:pt x="20438" y="7078"/>
                  </a:lnTo>
                  <a:lnTo>
                    <a:pt x="28833" y="2248"/>
                  </a:lnTo>
                  <a:lnTo>
                    <a:pt x="50640" y="0"/>
                  </a:lnTo>
                  <a:lnTo>
                    <a:pt x="83635" y="5312"/>
                  </a:lnTo>
                  <a:lnTo>
                    <a:pt x="101902" y="17349"/>
                  </a:lnTo>
                  <a:lnTo>
                    <a:pt x="154220" y="78667"/>
                  </a:lnTo>
                  <a:lnTo>
                    <a:pt x="169827" y="112069"/>
                  </a:lnTo>
                  <a:lnTo>
                    <a:pt x="183242" y="171343"/>
                  </a:lnTo>
                  <a:lnTo>
                    <a:pt x="181936" y="204519"/>
                  </a:lnTo>
                  <a:lnTo>
                    <a:pt x="183292" y="209914"/>
                  </a:lnTo>
                  <a:lnTo>
                    <a:pt x="189513" y="2207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992081" y="1126549"/>
              <a:ext cx="17364" cy="368498"/>
            </a:xfrm>
            <a:custGeom>
              <a:avLst/>
              <a:gdLst/>
              <a:ahLst/>
              <a:cxnLst/>
              <a:rect l="0" t="0" r="0" b="0"/>
              <a:pathLst>
                <a:path w="17364" h="368498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9450"/>
                  </a:lnTo>
                  <a:lnTo>
                    <a:pt x="7740" y="221549"/>
                  </a:lnTo>
                  <a:lnTo>
                    <a:pt x="11277" y="278164"/>
                  </a:lnTo>
                  <a:lnTo>
                    <a:pt x="17363" y="339215"/>
                  </a:lnTo>
                  <a:lnTo>
                    <a:pt x="15076" y="355483"/>
                  </a:lnTo>
                  <a:lnTo>
                    <a:pt x="8333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84601" y="1252891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7" y="5589"/>
                  </a:lnTo>
                  <a:lnTo>
                    <a:pt x="131487" y="9553"/>
                  </a:lnTo>
                  <a:lnTo>
                    <a:pt x="69040" y="13455"/>
                  </a:lnTo>
                  <a:lnTo>
                    <a:pt x="33324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484310" y="1989886"/>
            <a:ext cx="6582484" cy="558011"/>
            <a:chOff x="484310" y="1989886"/>
            <a:chExt cx="6582484" cy="558011"/>
          </a:xfrm>
        </p:grpSpPr>
        <p:sp>
          <p:nvSpPr>
            <p:cNvPr id="66" name="Freeform 65"/>
            <p:cNvSpPr/>
            <p:nvPr/>
          </p:nvSpPr>
          <p:spPr>
            <a:xfrm>
              <a:off x="726899" y="2021471"/>
              <a:ext cx="20625" cy="410612"/>
            </a:xfrm>
            <a:custGeom>
              <a:avLst/>
              <a:gdLst/>
              <a:ahLst/>
              <a:cxnLst/>
              <a:rect l="0" t="0" r="0" b="0"/>
              <a:pathLst>
                <a:path w="20625" h="410612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822" y="167141"/>
                  </a:lnTo>
                  <a:lnTo>
                    <a:pt x="6828" y="221489"/>
                  </a:lnTo>
                  <a:lnTo>
                    <a:pt x="12570" y="279841"/>
                  </a:lnTo>
                  <a:lnTo>
                    <a:pt x="19033" y="342276"/>
                  </a:lnTo>
                  <a:lnTo>
                    <a:pt x="19917" y="372051"/>
                  </a:lnTo>
                  <a:lnTo>
                    <a:pt x="2062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84310" y="1989886"/>
              <a:ext cx="526426" cy="73700"/>
            </a:xfrm>
            <a:custGeom>
              <a:avLst/>
              <a:gdLst/>
              <a:ahLst/>
              <a:cxnLst/>
              <a:rect l="0" t="0" r="0" b="0"/>
              <a:pathLst>
                <a:path w="526426" h="73700">
                  <a:moveTo>
                    <a:pt x="526425" y="0"/>
                  </a:moveTo>
                  <a:lnTo>
                    <a:pt x="467809" y="23719"/>
                  </a:lnTo>
                  <a:lnTo>
                    <a:pt x="416251" y="29254"/>
                  </a:lnTo>
                  <a:lnTo>
                    <a:pt x="359993" y="38360"/>
                  </a:lnTo>
                  <a:lnTo>
                    <a:pt x="305033" y="41372"/>
                  </a:lnTo>
                  <a:lnTo>
                    <a:pt x="242334" y="49252"/>
                  </a:lnTo>
                  <a:lnTo>
                    <a:pt x="182616" y="55092"/>
                  </a:lnTo>
                  <a:lnTo>
                    <a:pt x="121179" y="60777"/>
                  </a:lnTo>
                  <a:lnTo>
                    <a:pt x="77254" y="63277"/>
                  </a:lnTo>
                  <a:lnTo>
                    <a:pt x="16993" y="7129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36690" y="2263626"/>
              <a:ext cx="254248" cy="147450"/>
            </a:xfrm>
            <a:custGeom>
              <a:avLst/>
              <a:gdLst/>
              <a:ahLst/>
              <a:cxnLst/>
              <a:rect l="0" t="0" r="0" b="0"/>
              <a:pathLst>
                <a:path w="254248" h="147450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7242" y="91829"/>
                  </a:lnTo>
                  <a:lnTo>
                    <a:pt x="22197" y="124305"/>
                  </a:lnTo>
                  <a:lnTo>
                    <a:pt x="34807" y="141425"/>
                  </a:lnTo>
                  <a:lnTo>
                    <a:pt x="42615" y="145756"/>
                  </a:lnTo>
                  <a:lnTo>
                    <a:pt x="60650" y="147449"/>
                  </a:lnTo>
                  <a:lnTo>
                    <a:pt x="77244" y="141183"/>
                  </a:lnTo>
                  <a:lnTo>
                    <a:pt x="84945" y="136236"/>
                  </a:lnTo>
                  <a:lnTo>
                    <a:pt x="96620" y="121381"/>
                  </a:lnTo>
                  <a:lnTo>
                    <a:pt x="119237" y="83248"/>
                  </a:lnTo>
                  <a:lnTo>
                    <a:pt x="124638" y="80066"/>
                  </a:lnTo>
                  <a:lnTo>
                    <a:pt x="129409" y="81453"/>
                  </a:lnTo>
                  <a:lnTo>
                    <a:pt x="179037" y="128985"/>
                  </a:lnTo>
                  <a:lnTo>
                    <a:pt x="197321" y="138435"/>
                  </a:lnTo>
                  <a:lnTo>
                    <a:pt x="205940" y="139084"/>
                  </a:lnTo>
                  <a:lnTo>
                    <a:pt x="221756" y="133565"/>
                  </a:lnTo>
                  <a:lnTo>
                    <a:pt x="243814" y="117304"/>
                  </a:lnTo>
                  <a:lnTo>
                    <a:pt x="251847" y="98149"/>
                  </a:lnTo>
                  <a:lnTo>
                    <a:pt x="254247" y="74038"/>
                  </a:lnTo>
                  <a:lnTo>
                    <a:pt x="246256" y="26670"/>
                  </a:lnTo>
                  <a:lnTo>
                    <a:pt x="2372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144500" y="2253098"/>
              <a:ext cx="131733" cy="165024"/>
            </a:xfrm>
            <a:custGeom>
              <a:avLst/>
              <a:gdLst/>
              <a:ahLst/>
              <a:cxnLst/>
              <a:rect l="0" t="0" r="0" b="0"/>
              <a:pathLst>
                <a:path w="131733" h="165024">
                  <a:moveTo>
                    <a:pt x="97862" y="0"/>
                  </a:moveTo>
                  <a:lnTo>
                    <a:pt x="75505" y="0"/>
                  </a:lnTo>
                  <a:lnTo>
                    <a:pt x="44835" y="11178"/>
                  </a:lnTo>
                  <a:lnTo>
                    <a:pt x="19109" y="34898"/>
                  </a:lnTo>
                  <a:lnTo>
                    <a:pt x="2258" y="64152"/>
                  </a:lnTo>
                  <a:lnTo>
                    <a:pt x="0" y="87784"/>
                  </a:lnTo>
                  <a:lnTo>
                    <a:pt x="4065" y="112714"/>
                  </a:lnTo>
                  <a:lnTo>
                    <a:pt x="13671" y="135493"/>
                  </a:lnTo>
                  <a:lnTo>
                    <a:pt x="28858" y="151076"/>
                  </a:lnTo>
                  <a:lnTo>
                    <a:pt x="37822" y="156870"/>
                  </a:lnTo>
                  <a:lnTo>
                    <a:pt x="72793" y="165023"/>
                  </a:lnTo>
                  <a:lnTo>
                    <a:pt x="96079" y="160691"/>
                  </a:lnTo>
                  <a:lnTo>
                    <a:pt x="107202" y="156260"/>
                  </a:lnTo>
                  <a:lnTo>
                    <a:pt x="115787" y="148627"/>
                  </a:lnTo>
                  <a:lnTo>
                    <a:pt x="128446" y="127668"/>
                  </a:lnTo>
                  <a:lnTo>
                    <a:pt x="131732" y="102755"/>
                  </a:lnTo>
                  <a:lnTo>
                    <a:pt x="124310" y="48633"/>
                  </a:lnTo>
                  <a:lnTo>
                    <a:pt x="109338" y="18049"/>
                  </a:lnTo>
                  <a:lnTo>
                    <a:pt x="99843" y="8022"/>
                  </a:lnTo>
                  <a:lnTo>
                    <a:pt x="873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549884" y="2232041"/>
              <a:ext cx="267863" cy="179431"/>
            </a:xfrm>
            <a:custGeom>
              <a:avLst/>
              <a:gdLst/>
              <a:ahLst/>
              <a:cxnLst/>
              <a:rect l="0" t="0" r="0" b="0"/>
              <a:pathLst>
                <a:path w="267863" h="179431">
                  <a:moveTo>
                    <a:pt x="8333" y="31585"/>
                  </a:moveTo>
                  <a:lnTo>
                    <a:pt x="0" y="69064"/>
                  </a:lnTo>
                  <a:lnTo>
                    <a:pt x="1575" y="107031"/>
                  </a:lnTo>
                  <a:lnTo>
                    <a:pt x="7669" y="131797"/>
                  </a:lnTo>
                  <a:lnTo>
                    <a:pt x="30645" y="166761"/>
                  </a:lnTo>
                  <a:lnTo>
                    <a:pt x="37246" y="174345"/>
                  </a:lnTo>
                  <a:lnTo>
                    <a:pt x="45156" y="178231"/>
                  </a:lnTo>
                  <a:lnTo>
                    <a:pt x="63303" y="179430"/>
                  </a:lnTo>
                  <a:lnTo>
                    <a:pt x="71886" y="175772"/>
                  </a:lnTo>
                  <a:lnTo>
                    <a:pt x="87662" y="162349"/>
                  </a:lnTo>
                  <a:lnTo>
                    <a:pt x="109697" y="129472"/>
                  </a:lnTo>
                  <a:lnTo>
                    <a:pt x="119865" y="90095"/>
                  </a:lnTo>
                  <a:lnTo>
                    <a:pt x="123632" y="84630"/>
                  </a:lnTo>
                  <a:lnTo>
                    <a:pt x="128483" y="84496"/>
                  </a:lnTo>
                  <a:lnTo>
                    <a:pt x="134057" y="87916"/>
                  </a:lnTo>
                  <a:lnTo>
                    <a:pt x="143369" y="107314"/>
                  </a:lnTo>
                  <a:lnTo>
                    <a:pt x="153747" y="131923"/>
                  </a:lnTo>
                  <a:lnTo>
                    <a:pt x="170058" y="150659"/>
                  </a:lnTo>
                  <a:lnTo>
                    <a:pt x="179320" y="155422"/>
                  </a:lnTo>
                  <a:lnTo>
                    <a:pt x="198971" y="157594"/>
                  </a:lnTo>
                  <a:lnTo>
                    <a:pt x="216284" y="151540"/>
                  </a:lnTo>
                  <a:lnTo>
                    <a:pt x="224176" y="146650"/>
                  </a:lnTo>
                  <a:lnTo>
                    <a:pt x="236065" y="131858"/>
                  </a:lnTo>
                  <a:lnTo>
                    <a:pt x="263061" y="82398"/>
                  </a:lnTo>
                  <a:lnTo>
                    <a:pt x="267862" y="45211"/>
                  </a:lnTo>
                  <a:lnTo>
                    <a:pt x="2610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59598" y="2231844"/>
              <a:ext cx="151346" cy="151874"/>
            </a:xfrm>
            <a:custGeom>
              <a:avLst/>
              <a:gdLst/>
              <a:ahLst/>
              <a:cxnLst/>
              <a:rect l="0" t="0" r="0" b="0"/>
              <a:pathLst>
                <a:path w="151346" h="151874">
                  <a:moveTo>
                    <a:pt x="119759" y="84425"/>
                  </a:moveTo>
                  <a:lnTo>
                    <a:pt x="119759" y="62068"/>
                  </a:lnTo>
                  <a:lnTo>
                    <a:pt x="108581" y="31397"/>
                  </a:lnTo>
                  <a:lnTo>
                    <a:pt x="84861" y="5672"/>
                  </a:lnTo>
                  <a:lnTo>
                    <a:pt x="75437" y="1507"/>
                  </a:lnTo>
                  <a:lnTo>
                    <a:pt x="55607" y="0"/>
                  </a:lnTo>
                  <a:lnTo>
                    <a:pt x="38215" y="6348"/>
                  </a:lnTo>
                  <a:lnTo>
                    <a:pt x="30301" y="11317"/>
                  </a:lnTo>
                  <a:lnTo>
                    <a:pt x="18389" y="29316"/>
                  </a:lnTo>
                  <a:lnTo>
                    <a:pt x="1209" y="73409"/>
                  </a:lnTo>
                  <a:lnTo>
                    <a:pt x="0" y="94737"/>
                  </a:lnTo>
                  <a:lnTo>
                    <a:pt x="8755" y="137025"/>
                  </a:lnTo>
                  <a:lnTo>
                    <a:pt x="15341" y="144058"/>
                  </a:lnTo>
                  <a:lnTo>
                    <a:pt x="35136" y="151873"/>
                  </a:lnTo>
                  <a:lnTo>
                    <a:pt x="56413" y="149107"/>
                  </a:lnTo>
                  <a:lnTo>
                    <a:pt x="67000" y="145094"/>
                  </a:lnTo>
                  <a:lnTo>
                    <a:pt x="81882" y="131276"/>
                  </a:lnTo>
                  <a:lnTo>
                    <a:pt x="96838" y="100646"/>
                  </a:lnTo>
                  <a:lnTo>
                    <a:pt x="113665" y="50080"/>
                  </a:lnTo>
                  <a:lnTo>
                    <a:pt x="111981" y="55122"/>
                  </a:lnTo>
                  <a:lnTo>
                    <a:pt x="115635" y="77692"/>
                  </a:lnTo>
                  <a:lnTo>
                    <a:pt x="129716" y="106607"/>
                  </a:lnTo>
                  <a:lnTo>
                    <a:pt x="139002" y="117680"/>
                  </a:lnTo>
                  <a:lnTo>
                    <a:pt x="151345" y="126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010943" y="2232041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19128" y="53875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10943" y="2200455"/>
              <a:ext cx="126343" cy="347442"/>
            </a:xfrm>
            <a:custGeom>
              <a:avLst/>
              <a:gdLst/>
              <a:ahLst/>
              <a:cxnLst/>
              <a:rect l="0" t="0" r="0" b="0"/>
              <a:pathLst>
                <a:path w="126343" h="347442">
                  <a:moveTo>
                    <a:pt x="126342" y="0"/>
                  </a:moveTo>
                  <a:lnTo>
                    <a:pt x="102622" y="58617"/>
                  </a:lnTo>
                  <a:lnTo>
                    <a:pt x="79499" y="113961"/>
                  </a:lnTo>
                  <a:lnTo>
                    <a:pt x="55521" y="176886"/>
                  </a:lnTo>
                  <a:lnTo>
                    <a:pt x="39173" y="229133"/>
                  </a:lnTo>
                  <a:lnTo>
                    <a:pt x="24678" y="281654"/>
                  </a:lnTo>
                  <a:lnTo>
                    <a:pt x="10550" y="32773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191485" y="2189927"/>
              <a:ext cx="146412" cy="178985"/>
            </a:xfrm>
            <a:custGeom>
              <a:avLst/>
              <a:gdLst/>
              <a:ahLst/>
              <a:cxnLst/>
              <a:rect l="0" t="0" r="0" b="0"/>
              <a:pathLst>
                <a:path w="146412" h="178985">
                  <a:moveTo>
                    <a:pt x="103727" y="0"/>
                  </a:moveTo>
                  <a:lnTo>
                    <a:pt x="61035" y="3120"/>
                  </a:lnTo>
                  <a:lnTo>
                    <a:pt x="41469" y="9575"/>
                  </a:lnTo>
                  <a:lnTo>
                    <a:pt x="2534" y="39403"/>
                  </a:lnTo>
                  <a:lnTo>
                    <a:pt x="0" y="46156"/>
                  </a:lnTo>
                  <a:lnTo>
                    <a:pt x="651" y="52997"/>
                  </a:lnTo>
                  <a:lnTo>
                    <a:pt x="3424" y="59898"/>
                  </a:lnTo>
                  <a:lnTo>
                    <a:pt x="15864" y="70685"/>
                  </a:lnTo>
                  <a:lnTo>
                    <a:pt x="34261" y="78209"/>
                  </a:lnTo>
                  <a:lnTo>
                    <a:pt x="92138" y="89025"/>
                  </a:lnTo>
                  <a:lnTo>
                    <a:pt x="118881" y="104237"/>
                  </a:lnTo>
                  <a:lnTo>
                    <a:pt x="141622" y="123562"/>
                  </a:lnTo>
                  <a:lnTo>
                    <a:pt x="145368" y="131508"/>
                  </a:lnTo>
                  <a:lnTo>
                    <a:pt x="146411" y="149695"/>
                  </a:lnTo>
                  <a:lnTo>
                    <a:pt x="142711" y="157118"/>
                  </a:lnTo>
                  <a:lnTo>
                    <a:pt x="129242" y="168486"/>
                  </a:lnTo>
                  <a:lnTo>
                    <a:pt x="96339" y="175874"/>
                  </a:lnTo>
                  <a:lnTo>
                    <a:pt x="38875" y="178575"/>
                  </a:lnTo>
                  <a:lnTo>
                    <a:pt x="1949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695320" y="2042528"/>
              <a:ext cx="10504" cy="315856"/>
            </a:xfrm>
            <a:custGeom>
              <a:avLst/>
              <a:gdLst/>
              <a:ahLst/>
              <a:cxnLst/>
              <a:rect l="0" t="0" r="0" b="0"/>
              <a:pathLst>
                <a:path w="10504" h="315856">
                  <a:moveTo>
                    <a:pt x="10503" y="0"/>
                  </a:moveTo>
                  <a:lnTo>
                    <a:pt x="1438" y="58617"/>
                  </a:lnTo>
                  <a:lnTo>
                    <a:pt x="264" y="113961"/>
                  </a:lnTo>
                  <a:lnTo>
                    <a:pt x="61" y="162968"/>
                  </a:lnTo>
                  <a:lnTo>
                    <a:pt x="0" y="213363"/>
                  </a:lnTo>
                  <a:lnTo>
                    <a:pt x="3099" y="269787"/>
                  </a:lnTo>
                  <a:lnTo>
                    <a:pt x="1050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590010" y="2168870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51111" y="0"/>
                  </a:lnTo>
                  <a:lnTo>
                    <a:pt x="97569" y="5589"/>
                  </a:lnTo>
                  <a:lnTo>
                    <a:pt x="34151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24703" y="2210984"/>
              <a:ext cx="157959" cy="151095"/>
            </a:xfrm>
            <a:custGeom>
              <a:avLst/>
              <a:gdLst/>
              <a:ahLst/>
              <a:cxnLst/>
              <a:rect l="0" t="0" r="0" b="0"/>
              <a:pathLst>
                <a:path w="157959" h="151095">
                  <a:moveTo>
                    <a:pt x="70634" y="0"/>
                  </a:moveTo>
                  <a:lnTo>
                    <a:pt x="39351" y="9575"/>
                  </a:lnTo>
                  <a:lnTo>
                    <a:pt x="23195" y="20243"/>
                  </a:lnTo>
                  <a:lnTo>
                    <a:pt x="11335" y="35903"/>
                  </a:lnTo>
                  <a:lnTo>
                    <a:pt x="3335" y="55731"/>
                  </a:lnTo>
                  <a:lnTo>
                    <a:pt x="0" y="92032"/>
                  </a:lnTo>
                  <a:lnTo>
                    <a:pt x="3366" y="114603"/>
                  </a:lnTo>
                  <a:lnTo>
                    <a:pt x="8241" y="123195"/>
                  </a:lnTo>
                  <a:lnTo>
                    <a:pt x="23016" y="135862"/>
                  </a:lnTo>
                  <a:lnTo>
                    <a:pt x="51066" y="149570"/>
                  </a:lnTo>
                  <a:lnTo>
                    <a:pt x="71295" y="151094"/>
                  </a:lnTo>
                  <a:lnTo>
                    <a:pt x="112878" y="142540"/>
                  </a:lnTo>
                  <a:lnTo>
                    <a:pt x="130743" y="130032"/>
                  </a:lnTo>
                  <a:lnTo>
                    <a:pt x="145312" y="112774"/>
                  </a:lnTo>
                  <a:lnTo>
                    <a:pt x="155687" y="93405"/>
                  </a:lnTo>
                  <a:lnTo>
                    <a:pt x="157958" y="73099"/>
                  </a:lnTo>
                  <a:lnTo>
                    <a:pt x="153898" y="53545"/>
                  </a:lnTo>
                  <a:lnTo>
                    <a:pt x="144295" y="37056"/>
                  </a:lnTo>
                  <a:lnTo>
                    <a:pt x="129108" y="2504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259126" y="2053057"/>
              <a:ext cx="88937" cy="326384"/>
            </a:xfrm>
            <a:custGeom>
              <a:avLst/>
              <a:gdLst/>
              <a:ahLst/>
              <a:cxnLst/>
              <a:rect l="0" t="0" r="0" b="0"/>
              <a:pathLst>
                <a:path w="88937" h="326384">
                  <a:moveTo>
                    <a:pt x="46822" y="326383"/>
                  </a:moveTo>
                  <a:lnTo>
                    <a:pt x="39586" y="298827"/>
                  </a:lnTo>
                  <a:lnTo>
                    <a:pt x="33824" y="239485"/>
                  </a:lnTo>
                  <a:lnTo>
                    <a:pt x="21767" y="177027"/>
                  </a:lnTo>
                  <a:lnTo>
                    <a:pt x="8121" y="119629"/>
                  </a:lnTo>
                  <a:lnTo>
                    <a:pt x="0" y="78469"/>
                  </a:lnTo>
                  <a:lnTo>
                    <a:pt x="1836" y="54762"/>
                  </a:lnTo>
                  <a:lnTo>
                    <a:pt x="6302" y="45867"/>
                  </a:lnTo>
                  <a:lnTo>
                    <a:pt x="38688" y="20065"/>
                  </a:lnTo>
                  <a:lnTo>
                    <a:pt x="57245" y="8917"/>
                  </a:lnTo>
                  <a:lnTo>
                    <a:pt x="889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232248" y="223204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2354" y="16788"/>
                  </a:lnTo>
                  <a:lnTo>
                    <a:pt x="4094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42818" y="2221513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0" y="58616"/>
                  </a:lnTo>
                  <a:lnTo>
                    <a:pt x="8406" y="103215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432290" y="215834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48103" y="2233374"/>
              <a:ext cx="126343" cy="125010"/>
            </a:xfrm>
            <a:custGeom>
              <a:avLst/>
              <a:gdLst/>
              <a:ahLst/>
              <a:cxnLst/>
              <a:rect l="0" t="0" r="0" b="0"/>
              <a:pathLst>
                <a:path w="126343" h="125010">
                  <a:moveTo>
                    <a:pt x="0" y="51309"/>
                  </a:moveTo>
                  <a:lnTo>
                    <a:pt x="15619" y="107718"/>
                  </a:lnTo>
                  <a:lnTo>
                    <a:pt x="13571" y="102116"/>
                  </a:lnTo>
                  <a:lnTo>
                    <a:pt x="12300" y="62688"/>
                  </a:lnTo>
                  <a:lnTo>
                    <a:pt x="20282" y="30505"/>
                  </a:lnTo>
                  <a:lnTo>
                    <a:pt x="30851" y="9307"/>
                  </a:lnTo>
                  <a:lnTo>
                    <a:pt x="38115" y="3421"/>
                  </a:lnTo>
                  <a:lnTo>
                    <a:pt x="46467" y="666"/>
                  </a:lnTo>
                  <a:lnTo>
                    <a:pt x="55545" y="0"/>
                  </a:lnTo>
                  <a:lnTo>
                    <a:pt x="71870" y="5499"/>
                  </a:lnTo>
                  <a:lnTo>
                    <a:pt x="79499" y="10240"/>
                  </a:lnTo>
                  <a:lnTo>
                    <a:pt x="91095" y="24868"/>
                  </a:lnTo>
                  <a:lnTo>
                    <a:pt x="111822" y="80279"/>
                  </a:lnTo>
                  <a:lnTo>
                    <a:pt x="126342" y="1250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720058" y="2061546"/>
              <a:ext cx="122844" cy="307016"/>
            </a:xfrm>
            <a:custGeom>
              <a:avLst/>
              <a:gdLst/>
              <a:ahLst/>
              <a:cxnLst/>
              <a:rect l="0" t="0" r="0" b="0"/>
              <a:pathLst>
                <a:path w="122844" h="307016">
                  <a:moveTo>
                    <a:pt x="80729" y="233666"/>
                  </a:moveTo>
                  <a:lnTo>
                    <a:pt x="71154" y="202384"/>
                  </a:lnTo>
                  <a:lnTo>
                    <a:pt x="60486" y="186228"/>
                  </a:lnTo>
                  <a:lnTo>
                    <a:pt x="52026" y="182153"/>
                  </a:lnTo>
                  <a:lnTo>
                    <a:pt x="30147" y="180746"/>
                  </a:lnTo>
                  <a:lnTo>
                    <a:pt x="21272" y="184348"/>
                  </a:lnTo>
                  <a:lnTo>
                    <a:pt x="8290" y="197709"/>
                  </a:lnTo>
                  <a:lnTo>
                    <a:pt x="1741" y="218465"/>
                  </a:lnTo>
                  <a:lnTo>
                    <a:pt x="0" y="243288"/>
                  </a:lnTo>
                  <a:lnTo>
                    <a:pt x="6766" y="281230"/>
                  </a:lnTo>
                  <a:lnTo>
                    <a:pt x="17051" y="300039"/>
                  </a:lnTo>
                  <a:lnTo>
                    <a:pt x="24239" y="304821"/>
                  </a:lnTo>
                  <a:lnTo>
                    <a:pt x="41584" y="307015"/>
                  </a:lnTo>
                  <a:lnTo>
                    <a:pt x="49953" y="303622"/>
                  </a:lnTo>
                  <a:lnTo>
                    <a:pt x="65491" y="290494"/>
                  </a:lnTo>
                  <a:lnTo>
                    <a:pt x="81804" y="257783"/>
                  </a:lnTo>
                  <a:lnTo>
                    <a:pt x="97796" y="204808"/>
                  </a:lnTo>
                  <a:lnTo>
                    <a:pt x="112220" y="146164"/>
                  </a:lnTo>
                  <a:lnTo>
                    <a:pt x="116952" y="114058"/>
                  </a:lnTo>
                  <a:lnTo>
                    <a:pt x="113577" y="55318"/>
                  </a:lnTo>
                  <a:lnTo>
                    <a:pt x="106975" y="4245"/>
                  </a:lnTo>
                  <a:lnTo>
                    <a:pt x="102905" y="0"/>
                  </a:lnTo>
                  <a:lnTo>
                    <a:pt x="97853" y="680"/>
                  </a:lnTo>
                  <a:lnTo>
                    <a:pt x="92145" y="4642"/>
                  </a:lnTo>
                  <a:lnTo>
                    <a:pt x="85803" y="21523"/>
                  </a:lnTo>
                  <a:lnTo>
                    <a:pt x="82567" y="82767"/>
                  </a:lnTo>
                  <a:lnTo>
                    <a:pt x="89882" y="144038"/>
                  </a:lnTo>
                  <a:lnTo>
                    <a:pt x="99391" y="197721"/>
                  </a:lnTo>
                  <a:lnTo>
                    <a:pt x="115971" y="254149"/>
                  </a:lnTo>
                  <a:lnTo>
                    <a:pt x="122843" y="2863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56227" y="2200039"/>
              <a:ext cx="104265" cy="168873"/>
            </a:xfrm>
            <a:custGeom>
              <a:avLst/>
              <a:gdLst/>
              <a:ahLst/>
              <a:cxnLst/>
              <a:rect l="0" t="0" r="0" b="0"/>
              <a:pathLst>
                <a:path w="104265" h="168873">
                  <a:moveTo>
                    <a:pt x="7773" y="74116"/>
                  </a:moveTo>
                  <a:lnTo>
                    <a:pt x="50464" y="70996"/>
                  </a:lnTo>
                  <a:lnTo>
                    <a:pt x="70031" y="64541"/>
                  </a:lnTo>
                  <a:lnTo>
                    <a:pt x="86525" y="53873"/>
                  </a:lnTo>
                  <a:lnTo>
                    <a:pt x="98536" y="38213"/>
                  </a:lnTo>
                  <a:lnTo>
                    <a:pt x="103376" y="29124"/>
                  </a:lnTo>
                  <a:lnTo>
                    <a:pt x="104264" y="20724"/>
                  </a:lnTo>
                  <a:lnTo>
                    <a:pt x="99011" y="5153"/>
                  </a:lnTo>
                  <a:lnTo>
                    <a:pt x="91994" y="1234"/>
                  </a:lnTo>
                  <a:lnTo>
                    <a:pt x="71721" y="0"/>
                  </a:lnTo>
                  <a:lnTo>
                    <a:pt x="53352" y="6471"/>
                  </a:lnTo>
                  <a:lnTo>
                    <a:pt x="37389" y="18315"/>
                  </a:lnTo>
                  <a:lnTo>
                    <a:pt x="22495" y="35278"/>
                  </a:lnTo>
                  <a:lnTo>
                    <a:pt x="6545" y="70147"/>
                  </a:lnTo>
                  <a:lnTo>
                    <a:pt x="0" y="110115"/>
                  </a:lnTo>
                  <a:lnTo>
                    <a:pt x="2591" y="121512"/>
                  </a:lnTo>
                  <a:lnTo>
                    <a:pt x="14828" y="140414"/>
                  </a:lnTo>
                  <a:lnTo>
                    <a:pt x="41448" y="158621"/>
                  </a:lnTo>
                  <a:lnTo>
                    <a:pt x="81472" y="168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215458" y="2249679"/>
              <a:ext cx="174926" cy="277048"/>
            </a:xfrm>
            <a:custGeom>
              <a:avLst/>
              <a:gdLst/>
              <a:ahLst/>
              <a:cxnLst/>
              <a:rect l="0" t="0" r="0" b="0"/>
              <a:pathLst>
                <a:path w="174926" h="277048">
                  <a:moveTo>
                    <a:pt x="80168" y="66590"/>
                  </a:moveTo>
                  <a:lnTo>
                    <a:pt x="85758" y="49822"/>
                  </a:lnTo>
                  <a:lnTo>
                    <a:pt x="83644" y="17038"/>
                  </a:lnTo>
                  <a:lnTo>
                    <a:pt x="77806" y="8989"/>
                  </a:lnTo>
                  <a:lnTo>
                    <a:pt x="69235" y="3623"/>
                  </a:lnTo>
                  <a:lnTo>
                    <a:pt x="58841" y="45"/>
                  </a:lnTo>
                  <a:lnTo>
                    <a:pt x="49573" y="0"/>
                  </a:lnTo>
                  <a:lnTo>
                    <a:pt x="33035" y="6189"/>
                  </a:lnTo>
                  <a:lnTo>
                    <a:pt x="10571" y="22827"/>
                  </a:lnTo>
                  <a:lnTo>
                    <a:pt x="2443" y="42071"/>
                  </a:lnTo>
                  <a:lnTo>
                    <a:pt x="0" y="65051"/>
                  </a:lnTo>
                  <a:lnTo>
                    <a:pt x="2814" y="86963"/>
                  </a:lnTo>
                  <a:lnTo>
                    <a:pt x="7542" y="91870"/>
                  </a:lnTo>
                  <a:lnTo>
                    <a:pt x="14203" y="92802"/>
                  </a:lnTo>
                  <a:lnTo>
                    <a:pt x="30964" y="87599"/>
                  </a:lnTo>
                  <a:lnTo>
                    <a:pt x="50111" y="77487"/>
                  </a:lnTo>
                  <a:lnTo>
                    <a:pt x="57791" y="77364"/>
                  </a:lnTo>
                  <a:lnTo>
                    <a:pt x="64080" y="80792"/>
                  </a:lnTo>
                  <a:lnTo>
                    <a:pt x="69443" y="86586"/>
                  </a:lnTo>
                  <a:lnTo>
                    <a:pt x="82580" y="117099"/>
                  </a:lnTo>
                  <a:lnTo>
                    <a:pt x="90264" y="169330"/>
                  </a:lnTo>
                  <a:lnTo>
                    <a:pt x="101833" y="221588"/>
                  </a:lnTo>
                  <a:lnTo>
                    <a:pt x="111617" y="276991"/>
                  </a:lnTo>
                  <a:lnTo>
                    <a:pt x="114003" y="277047"/>
                  </a:lnTo>
                  <a:lnTo>
                    <a:pt x="174925" y="213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350464" y="2221513"/>
              <a:ext cx="92563" cy="124962"/>
            </a:xfrm>
            <a:custGeom>
              <a:avLst/>
              <a:gdLst/>
              <a:ahLst/>
              <a:cxnLst/>
              <a:rect l="0" t="0" r="0" b="0"/>
              <a:pathLst>
                <a:path w="92563" h="124962">
                  <a:moveTo>
                    <a:pt x="8334" y="0"/>
                  </a:moveTo>
                  <a:lnTo>
                    <a:pt x="0" y="37477"/>
                  </a:lnTo>
                  <a:lnTo>
                    <a:pt x="1120" y="61110"/>
                  </a:lnTo>
                  <a:lnTo>
                    <a:pt x="21653" y="115542"/>
                  </a:lnTo>
                  <a:lnTo>
                    <a:pt x="27742" y="121481"/>
                  </a:lnTo>
                  <a:lnTo>
                    <a:pt x="35310" y="124271"/>
                  </a:lnTo>
                  <a:lnTo>
                    <a:pt x="43865" y="124961"/>
                  </a:lnTo>
                  <a:lnTo>
                    <a:pt x="59611" y="119489"/>
                  </a:lnTo>
                  <a:lnTo>
                    <a:pt x="67085" y="114754"/>
                  </a:lnTo>
                  <a:lnTo>
                    <a:pt x="78509" y="100135"/>
                  </a:lnTo>
                  <a:lnTo>
                    <a:pt x="86316" y="80769"/>
                  </a:lnTo>
                  <a:lnTo>
                    <a:pt x="9256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516725" y="2221513"/>
              <a:ext cx="21059" cy="136871"/>
            </a:xfrm>
            <a:custGeom>
              <a:avLst/>
              <a:gdLst/>
              <a:ahLst/>
              <a:cxnLst/>
              <a:rect l="0" t="0" r="0" b="0"/>
              <a:pathLst>
                <a:path w="21059" h="136871">
                  <a:moveTo>
                    <a:pt x="0" y="0"/>
                  </a:moveTo>
                  <a:lnTo>
                    <a:pt x="3120" y="42691"/>
                  </a:lnTo>
                  <a:lnTo>
                    <a:pt x="16789" y="100898"/>
                  </a:lnTo>
                  <a:lnTo>
                    <a:pt x="2105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16725" y="2147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00954" y="2189927"/>
              <a:ext cx="94757" cy="152931"/>
            </a:xfrm>
            <a:custGeom>
              <a:avLst/>
              <a:gdLst/>
              <a:ahLst/>
              <a:cxnLst/>
              <a:rect l="0" t="0" r="0" b="0"/>
              <a:pathLst>
                <a:path w="94757" h="152931">
                  <a:moveTo>
                    <a:pt x="0" y="42114"/>
                  </a:moveTo>
                  <a:lnTo>
                    <a:pt x="19127" y="95989"/>
                  </a:lnTo>
                  <a:lnTo>
                    <a:pt x="44214" y="147561"/>
                  </a:lnTo>
                  <a:lnTo>
                    <a:pt x="49362" y="152187"/>
                  </a:lnTo>
                  <a:lnTo>
                    <a:pt x="55135" y="152930"/>
                  </a:lnTo>
                  <a:lnTo>
                    <a:pt x="61323" y="151087"/>
                  </a:lnTo>
                  <a:lnTo>
                    <a:pt x="66618" y="146348"/>
                  </a:lnTo>
                  <a:lnTo>
                    <a:pt x="75621" y="131724"/>
                  </a:lnTo>
                  <a:lnTo>
                    <a:pt x="86213" y="72097"/>
                  </a:lnTo>
                  <a:lnTo>
                    <a:pt x="92225" y="3423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742042" y="2220700"/>
              <a:ext cx="153710" cy="127155"/>
            </a:xfrm>
            <a:custGeom>
              <a:avLst/>
              <a:gdLst/>
              <a:ahLst/>
              <a:cxnLst/>
              <a:rect l="0" t="0" r="0" b="0"/>
              <a:pathLst>
                <a:path w="153710" h="127155">
                  <a:moveTo>
                    <a:pt x="80010" y="74512"/>
                  </a:moveTo>
                  <a:lnTo>
                    <a:pt x="76890" y="31820"/>
                  </a:lnTo>
                  <a:lnTo>
                    <a:pt x="74421" y="21484"/>
                  </a:lnTo>
                  <a:lnTo>
                    <a:pt x="69265" y="13424"/>
                  </a:lnTo>
                  <a:lnTo>
                    <a:pt x="54177" y="1348"/>
                  </a:lnTo>
                  <a:lnTo>
                    <a:pt x="46411" y="0"/>
                  </a:lnTo>
                  <a:lnTo>
                    <a:pt x="38893" y="1441"/>
                  </a:lnTo>
                  <a:lnTo>
                    <a:pt x="31542" y="4741"/>
                  </a:lnTo>
                  <a:lnTo>
                    <a:pt x="10017" y="26153"/>
                  </a:lnTo>
                  <a:lnTo>
                    <a:pt x="2109" y="47950"/>
                  </a:lnTo>
                  <a:lnTo>
                    <a:pt x="0" y="60313"/>
                  </a:lnTo>
                  <a:lnTo>
                    <a:pt x="3896" y="83409"/>
                  </a:lnTo>
                  <a:lnTo>
                    <a:pt x="19243" y="113023"/>
                  </a:lnTo>
                  <a:lnTo>
                    <a:pt x="25461" y="121243"/>
                  </a:lnTo>
                  <a:lnTo>
                    <a:pt x="31945" y="124383"/>
                  </a:lnTo>
                  <a:lnTo>
                    <a:pt x="38608" y="124137"/>
                  </a:lnTo>
                  <a:lnTo>
                    <a:pt x="52251" y="117625"/>
                  </a:lnTo>
                  <a:lnTo>
                    <a:pt x="66112" y="106931"/>
                  </a:lnTo>
                  <a:lnTo>
                    <a:pt x="81481" y="82168"/>
                  </a:lnTo>
                  <a:lnTo>
                    <a:pt x="86840" y="80786"/>
                  </a:lnTo>
                  <a:lnTo>
                    <a:pt x="92752" y="84544"/>
                  </a:lnTo>
                  <a:lnTo>
                    <a:pt x="119052" y="113018"/>
                  </a:lnTo>
                  <a:lnTo>
                    <a:pt x="132846" y="120872"/>
                  </a:lnTo>
                  <a:lnTo>
                    <a:pt x="153709" y="127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928800" y="2032000"/>
              <a:ext cx="30123" cy="336912"/>
            </a:xfrm>
            <a:custGeom>
              <a:avLst/>
              <a:gdLst/>
              <a:ahLst/>
              <a:cxnLst/>
              <a:rect l="0" t="0" r="0" b="0"/>
              <a:pathLst>
                <a:path w="30123" h="336912">
                  <a:moveTo>
                    <a:pt x="9066" y="0"/>
                  </a:moveTo>
                  <a:lnTo>
                    <a:pt x="0" y="58616"/>
                  </a:lnTo>
                  <a:lnTo>
                    <a:pt x="7063" y="121452"/>
                  </a:lnTo>
                  <a:lnTo>
                    <a:pt x="8472" y="170126"/>
                  </a:lnTo>
                  <a:lnTo>
                    <a:pt x="14538" y="233386"/>
                  </a:lnTo>
                  <a:lnTo>
                    <a:pt x="19765" y="289773"/>
                  </a:lnTo>
                  <a:lnTo>
                    <a:pt x="30122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95743" y="2193899"/>
              <a:ext cx="118660" cy="143428"/>
            </a:xfrm>
            <a:custGeom>
              <a:avLst/>
              <a:gdLst/>
              <a:ahLst/>
              <a:cxnLst/>
              <a:rect l="0" t="0" r="0" b="0"/>
              <a:pathLst>
                <a:path w="118660" h="143428">
                  <a:moveTo>
                    <a:pt x="15822" y="69727"/>
                  </a:moveTo>
                  <a:lnTo>
                    <a:pt x="69697" y="51769"/>
                  </a:lnTo>
                  <a:lnTo>
                    <a:pt x="99245" y="40360"/>
                  </a:lnTo>
                  <a:lnTo>
                    <a:pt x="115680" y="28989"/>
                  </a:lnTo>
                  <a:lnTo>
                    <a:pt x="118659" y="22681"/>
                  </a:lnTo>
                  <a:lnTo>
                    <a:pt x="118305" y="16137"/>
                  </a:lnTo>
                  <a:lnTo>
                    <a:pt x="115729" y="9434"/>
                  </a:lnTo>
                  <a:lnTo>
                    <a:pt x="109333" y="4965"/>
                  </a:lnTo>
                  <a:lnTo>
                    <a:pt x="89748" y="0"/>
                  </a:lnTo>
                  <a:lnTo>
                    <a:pt x="58003" y="2794"/>
                  </a:lnTo>
                  <a:lnTo>
                    <a:pt x="40029" y="11123"/>
                  </a:lnTo>
                  <a:lnTo>
                    <a:pt x="24241" y="23794"/>
                  </a:lnTo>
                  <a:lnTo>
                    <a:pt x="9425" y="41124"/>
                  </a:lnTo>
                  <a:lnTo>
                    <a:pt x="1281" y="66763"/>
                  </a:lnTo>
                  <a:lnTo>
                    <a:pt x="0" y="94146"/>
                  </a:lnTo>
                  <a:lnTo>
                    <a:pt x="7230" y="114116"/>
                  </a:lnTo>
                  <a:lnTo>
                    <a:pt x="21362" y="127670"/>
                  </a:lnTo>
                  <a:lnTo>
                    <a:pt x="42810" y="138758"/>
                  </a:lnTo>
                  <a:lnTo>
                    <a:pt x="57936" y="143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58964" y="2221521"/>
              <a:ext cx="115814" cy="178977"/>
            </a:xfrm>
            <a:custGeom>
              <a:avLst/>
              <a:gdLst/>
              <a:ahLst/>
              <a:cxnLst/>
              <a:rect l="0" t="0" r="0" b="0"/>
              <a:pathLst>
                <a:path w="115814" h="178977">
                  <a:moveTo>
                    <a:pt x="0" y="42105"/>
                  </a:moveTo>
                  <a:lnTo>
                    <a:pt x="5589" y="100722"/>
                  </a:lnTo>
                  <a:lnTo>
                    <a:pt x="15618" y="146708"/>
                  </a:lnTo>
                  <a:lnTo>
                    <a:pt x="15092" y="146935"/>
                  </a:lnTo>
                  <a:lnTo>
                    <a:pt x="5840" y="110906"/>
                  </a:lnTo>
                  <a:lnTo>
                    <a:pt x="2323" y="57039"/>
                  </a:lnTo>
                  <a:lnTo>
                    <a:pt x="6102" y="33535"/>
                  </a:lnTo>
                  <a:lnTo>
                    <a:pt x="14800" y="14510"/>
                  </a:lnTo>
                  <a:lnTo>
                    <a:pt x="20395" y="6161"/>
                  </a:lnTo>
                  <a:lnTo>
                    <a:pt x="27634" y="1765"/>
                  </a:lnTo>
                  <a:lnTo>
                    <a:pt x="45037" y="0"/>
                  </a:lnTo>
                  <a:lnTo>
                    <a:pt x="53421" y="4676"/>
                  </a:lnTo>
                  <a:lnTo>
                    <a:pt x="68976" y="22351"/>
                  </a:lnTo>
                  <a:lnTo>
                    <a:pt x="97543" y="84334"/>
                  </a:lnTo>
                  <a:lnTo>
                    <a:pt x="112599" y="139997"/>
                  </a:lnTo>
                  <a:lnTo>
                    <a:pt x="115813" y="178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348477" y="2074114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17114" y="33621"/>
                  </a:lnTo>
                  <a:lnTo>
                    <a:pt x="8710" y="91562"/>
                  </a:lnTo>
                  <a:lnTo>
                    <a:pt x="2581" y="146452"/>
                  </a:lnTo>
                  <a:lnTo>
                    <a:pt x="765" y="199761"/>
                  </a:lnTo>
                  <a:lnTo>
                    <a:pt x="227" y="249481"/>
                  </a:lnTo>
                  <a:lnTo>
                    <a:pt x="67" y="28761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22134" y="2232041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82697" y="0"/>
                  </a:lnTo>
                  <a:lnTo>
                    <a:pt x="123566" y="0"/>
                  </a:lnTo>
                  <a:lnTo>
                    <a:pt x="75347" y="0"/>
                  </a:lnTo>
                  <a:lnTo>
                    <a:pt x="1315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677695" y="2113643"/>
              <a:ext cx="102451" cy="328969"/>
            </a:xfrm>
            <a:custGeom>
              <a:avLst/>
              <a:gdLst/>
              <a:ahLst/>
              <a:cxnLst/>
              <a:rect l="0" t="0" r="0" b="0"/>
              <a:pathLst>
                <a:path w="102451" h="328969">
                  <a:moveTo>
                    <a:pt x="49808" y="328968"/>
                  </a:moveTo>
                  <a:lnTo>
                    <a:pt x="44218" y="270351"/>
                  </a:lnTo>
                  <a:lnTo>
                    <a:pt x="30680" y="216177"/>
                  </a:lnTo>
                  <a:lnTo>
                    <a:pt x="9808" y="163536"/>
                  </a:lnTo>
                  <a:lnTo>
                    <a:pt x="2784" y="138459"/>
                  </a:lnTo>
                  <a:lnTo>
                    <a:pt x="0" y="91457"/>
                  </a:lnTo>
                  <a:lnTo>
                    <a:pt x="3495" y="57681"/>
                  </a:lnTo>
                  <a:lnTo>
                    <a:pt x="15186" y="32531"/>
                  </a:lnTo>
                  <a:lnTo>
                    <a:pt x="32081" y="14724"/>
                  </a:lnTo>
                  <a:lnTo>
                    <a:pt x="51288" y="2911"/>
                  </a:lnTo>
                  <a:lnTo>
                    <a:pt x="71523" y="0"/>
                  </a:lnTo>
                  <a:lnTo>
                    <a:pt x="102450" y="2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611689" y="2295212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30054" y="0"/>
                  </a:lnTo>
                  <a:lnTo>
                    <a:pt x="70923" y="0"/>
                  </a:lnTo>
                  <a:lnTo>
                    <a:pt x="17788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11731" y="2295212"/>
              <a:ext cx="52643" cy="160002"/>
            </a:xfrm>
            <a:custGeom>
              <a:avLst/>
              <a:gdLst/>
              <a:ahLst/>
              <a:cxnLst/>
              <a:rect l="0" t="0" r="0" b="0"/>
              <a:pathLst>
                <a:path w="52643" h="160002">
                  <a:moveTo>
                    <a:pt x="0" y="31586"/>
                  </a:moveTo>
                  <a:lnTo>
                    <a:pt x="5589" y="90202"/>
                  </a:lnTo>
                  <a:lnTo>
                    <a:pt x="21330" y="146799"/>
                  </a:lnTo>
                  <a:lnTo>
                    <a:pt x="24748" y="157528"/>
                  </a:lnTo>
                  <a:lnTo>
                    <a:pt x="24688" y="160001"/>
                  </a:lnTo>
                  <a:lnTo>
                    <a:pt x="18381" y="150270"/>
                  </a:lnTo>
                  <a:lnTo>
                    <a:pt x="4844" y="105895"/>
                  </a:lnTo>
                  <a:lnTo>
                    <a:pt x="957" y="52070"/>
                  </a:lnTo>
                  <a:lnTo>
                    <a:pt x="638" y="38223"/>
                  </a:lnTo>
                  <a:lnTo>
                    <a:pt x="3934" y="27821"/>
                  </a:lnTo>
                  <a:lnTo>
                    <a:pt x="9642" y="19718"/>
                  </a:lnTo>
                  <a:lnTo>
                    <a:pt x="24172" y="8763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949990" y="2317774"/>
              <a:ext cx="146011" cy="156424"/>
            </a:xfrm>
            <a:custGeom>
              <a:avLst/>
              <a:gdLst/>
              <a:ahLst/>
              <a:cxnLst/>
              <a:rect l="0" t="0" r="0" b="0"/>
              <a:pathLst>
                <a:path w="146011" h="156424">
                  <a:moveTo>
                    <a:pt x="103896" y="72195"/>
                  </a:moveTo>
                  <a:lnTo>
                    <a:pt x="103896" y="49838"/>
                  </a:lnTo>
                  <a:lnTo>
                    <a:pt x="97657" y="32622"/>
                  </a:lnTo>
                  <a:lnTo>
                    <a:pt x="85915" y="17172"/>
                  </a:lnTo>
                  <a:lnTo>
                    <a:pt x="68999" y="2507"/>
                  </a:lnTo>
                  <a:lnTo>
                    <a:pt x="59574" y="0"/>
                  </a:lnTo>
                  <a:lnTo>
                    <a:pt x="39743" y="3453"/>
                  </a:lnTo>
                  <a:lnTo>
                    <a:pt x="14438" y="18551"/>
                  </a:lnTo>
                  <a:lnTo>
                    <a:pt x="9162" y="27074"/>
                  </a:lnTo>
                  <a:lnTo>
                    <a:pt x="1737" y="61425"/>
                  </a:lnTo>
                  <a:lnTo>
                    <a:pt x="0" y="87685"/>
                  </a:lnTo>
                  <a:lnTo>
                    <a:pt x="5467" y="111835"/>
                  </a:lnTo>
                  <a:lnTo>
                    <a:pt x="10200" y="123188"/>
                  </a:lnTo>
                  <a:lnTo>
                    <a:pt x="24818" y="138922"/>
                  </a:lnTo>
                  <a:lnTo>
                    <a:pt x="33630" y="144755"/>
                  </a:lnTo>
                  <a:lnTo>
                    <a:pt x="41844" y="145135"/>
                  </a:lnTo>
                  <a:lnTo>
                    <a:pt x="49660" y="141878"/>
                  </a:lnTo>
                  <a:lnTo>
                    <a:pt x="63413" y="128902"/>
                  </a:lnTo>
                  <a:lnTo>
                    <a:pt x="73426" y="111436"/>
                  </a:lnTo>
                  <a:lnTo>
                    <a:pt x="80050" y="76283"/>
                  </a:lnTo>
                  <a:lnTo>
                    <a:pt x="82149" y="73750"/>
                  </a:lnTo>
                  <a:lnTo>
                    <a:pt x="84719" y="77911"/>
                  </a:lnTo>
                  <a:lnTo>
                    <a:pt x="102837" y="115438"/>
                  </a:lnTo>
                  <a:lnTo>
                    <a:pt x="127777" y="145900"/>
                  </a:lnTo>
                  <a:lnTo>
                    <a:pt x="146010" y="156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108024" y="2300151"/>
              <a:ext cx="124847" cy="180093"/>
            </a:xfrm>
            <a:custGeom>
              <a:avLst/>
              <a:gdLst/>
              <a:ahLst/>
              <a:cxnLst/>
              <a:rect l="0" t="0" r="0" b="0"/>
              <a:pathLst>
                <a:path w="124847" h="180093">
                  <a:moveTo>
                    <a:pt x="93261" y="5590"/>
                  </a:moveTo>
                  <a:lnTo>
                    <a:pt x="76493" y="0"/>
                  </a:lnTo>
                  <a:lnTo>
                    <a:pt x="43709" y="2114"/>
                  </a:lnTo>
                  <a:lnTo>
                    <a:pt x="24055" y="13403"/>
                  </a:lnTo>
                  <a:lnTo>
                    <a:pt x="15538" y="21327"/>
                  </a:lnTo>
                  <a:lnTo>
                    <a:pt x="6075" y="45729"/>
                  </a:lnTo>
                  <a:lnTo>
                    <a:pt x="0" y="103466"/>
                  </a:lnTo>
                  <a:lnTo>
                    <a:pt x="5409" y="128639"/>
                  </a:lnTo>
                  <a:lnTo>
                    <a:pt x="16781" y="150355"/>
                  </a:lnTo>
                  <a:lnTo>
                    <a:pt x="33533" y="167806"/>
                  </a:lnTo>
                  <a:lnTo>
                    <a:pt x="55796" y="177121"/>
                  </a:lnTo>
                  <a:lnTo>
                    <a:pt x="80119" y="180092"/>
                  </a:lnTo>
                  <a:lnTo>
                    <a:pt x="124846" y="1740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318363" y="2116227"/>
              <a:ext cx="19794" cy="368499"/>
            </a:xfrm>
            <a:custGeom>
              <a:avLst/>
              <a:gdLst/>
              <a:ahLst/>
              <a:cxnLst/>
              <a:rect l="0" t="0" r="0" b="0"/>
              <a:pathLst>
                <a:path w="19794" h="368499">
                  <a:moveTo>
                    <a:pt x="19793" y="0"/>
                  </a:moveTo>
                  <a:lnTo>
                    <a:pt x="3004" y="56215"/>
                  </a:lnTo>
                  <a:lnTo>
                    <a:pt x="0" y="102574"/>
                  </a:lnTo>
                  <a:lnTo>
                    <a:pt x="280" y="159075"/>
                  </a:lnTo>
                  <a:lnTo>
                    <a:pt x="6082" y="213380"/>
                  </a:lnTo>
                  <a:lnTo>
                    <a:pt x="8322" y="266515"/>
                  </a:lnTo>
                  <a:lnTo>
                    <a:pt x="10155" y="316964"/>
                  </a:lnTo>
                  <a:lnTo>
                    <a:pt x="19793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201285" y="2233504"/>
              <a:ext cx="231627" cy="19595"/>
            </a:xfrm>
            <a:custGeom>
              <a:avLst/>
              <a:gdLst/>
              <a:ahLst/>
              <a:cxnLst/>
              <a:rect l="0" t="0" r="0" b="0"/>
              <a:pathLst>
                <a:path w="231627" h="19595">
                  <a:moveTo>
                    <a:pt x="231626" y="9066"/>
                  </a:moveTo>
                  <a:lnTo>
                    <a:pt x="177483" y="5946"/>
                  </a:lnTo>
                  <a:lnTo>
                    <a:pt x="116947" y="0"/>
                  </a:lnTo>
                  <a:lnTo>
                    <a:pt x="54178" y="10183"/>
                  </a:lnTo>
                  <a:lnTo>
                    <a:pt x="0" y="19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448380" y="2326798"/>
              <a:ext cx="16118" cy="157928"/>
            </a:xfrm>
            <a:custGeom>
              <a:avLst/>
              <a:gdLst/>
              <a:ahLst/>
              <a:cxnLst/>
              <a:rect l="0" t="0" r="0" b="0"/>
              <a:pathLst>
                <a:path w="16118" h="157928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2621" y="133374"/>
                  </a:lnTo>
                  <a:lnTo>
                    <a:pt x="1611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464497" y="2253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531625" y="2326798"/>
              <a:ext cx="108890" cy="147457"/>
            </a:xfrm>
            <a:custGeom>
              <a:avLst/>
              <a:gdLst/>
              <a:ahLst/>
              <a:cxnLst/>
              <a:rect l="0" t="0" r="0" b="0"/>
              <a:pathLst>
                <a:path w="108890" h="147457">
                  <a:moveTo>
                    <a:pt x="69743" y="0"/>
                  </a:moveTo>
                  <a:lnTo>
                    <a:pt x="45696" y="9575"/>
                  </a:lnTo>
                  <a:lnTo>
                    <a:pt x="24273" y="27533"/>
                  </a:lnTo>
                  <a:lnTo>
                    <a:pt x="10150" y="44992"/>
                  </a:lnTo>
                  <a:lnTo>
                    <a:pt x="2313" y="67569"/>
                  </a:lnTo>
                  <a:lnTo>
                    <a:pt x="0" y="92032"/>
                  </a:lnTo>
                  <a:lnTo>
                    <a:pt x="2871" y="114602"/>
                  </a:lnTo>
                  <a:lnTo>
                    <a:pt x="14285" y="133212"/>
                  </a:lnTo>
                  <a:lnTo>
                    <a:pt x="22243" y="141450"/>
                  </a:lnTo>
                  <a:lnTo>
                    <a:pt x="32227" y="145773"/>
                  </a:lnTo>
                  <a:lnTo>
                    <a:pt x="55798" y="147456"/>
                  </a:lnTo>
                  <a:lnTo>
                    <a:pt x="75633" y="141185"/>
                  </a:lnTo>
                  <a:lnTo>
                    <a:pt x="84198" y="136237"/>
                  </a:lnTo>
                  <a:lnTo>
                    <a:pt x="96834" y="121381"/>
                  </a:lnTo>
                  <a:lnTo>
                    <a:pt x="105180" y="101910"/>
                  </a:lnTo>
                  <a:lnTo>
                    <a:pt x="108889" y="77658"/>
                  </a:lnTo>
                  <a:lnTo>
                    <a:pt x="104299" y="57521"/>
                  </a:lnTo>
                  <a:lnTo>
                    <a:pt x="8027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654010" y="2349697"/>
              <a:ext cx="136871" cy="166614"/>
            </a:xfrm>
            <a:custGeom>
              <a:avLst/>
              <a:gdLst/>
              <a:ahLst/>
              <a:cxnLst/>
              <a:rect l="0" t="0" r="0" b="0"/>
              <a:pathLst>
                <a:path w="136871" h="166614">
                  <a:moveTo>
                    <a:pt x="0" y="50800"/>
                  </a:moveTo>
                  <a:lnTo>
                    <a:pt x="17958" y="114228"/>
                  </a:lnTo>
                  <a:lnTo>
                    <a:pt x="24749" y="135142"/>
                  </a:lnTo>
                  <a:lnTo>
                    <a:pt x="27027" y="136274"/>
                  </a:lnTo>
                  <a:lnTo>
                    <a:pt x="29560" y="121934"/>
                  </a:lnTo>
                  <a:lnTo>
                    <a:pt x="31319" y="60066"/>
                  </a:lnTo>
                  <a:lnTo>
                    <a:pt x="33806" y="33861"/>
                  </a:lnTo>
                  <a:lnTo>
                    <a:pt x="42712" y="10516"/>
                  </a:lnTo>
                  <a:lnTo>
                    <a:pt x="49531" y="4057"/>
                  </a:lnTo>
                  <a:lnTo>
                    <a:pt x="57588" y="921"/>
                  </a:lnTo>
                  <a:lnTo>
                    <a:pt x="66468" y="0"/>
                  </a:lnTo>
                  <a:lnTo>
                    <a:pt x="82574" y="5215"/>
                  </a:lnTo>
                  <a:lnTo>
                    <a:pt x="90144" y="9882"/>
                  </a:lnTo>
                  <a:lnTo>
                    <a:pt x="101676" y="24425"/>
                  </a:lnTo>
                  <a:lnTo>
                    <a:pt x="122357" y="74883"/>
                  </a:lnTo>
                  <a:lnTo>
                    <a:pt x="133657" y="130773"/>
                  </a:lnTo>
                  <a:lnTo>
                    <a:pt x="136870" y="1666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842548" y="2331737"/>
              <a:ext cx="120715" cy="179589"/>
            </a:xfrm>
            <a:custGeom>
              <a:avLst/>
              <a:gdLst/>
              <a:ahLst/>
              <a:cxnLst/>
              <a:rect l="0" t="0" r="0" b="0"/>
              <a:pathLst>
                <a:path w="120715" h="179589">
                  <a:moveTo>
                    <a:pt x="85203" y="5589"/>
                  </a:moveTo>
                  <a:lnTo>
                    <a:pt x="68435" y="0"/>
                  </a:lnTo>
                  <a:lnTo>
                    <a:pt x="50845" y="375"/>
                  </a:lnTo>
                  <a:lnTo>
                    <a:pt x="32498" y="5611"/>
                  </a:lnTo>
                  <a:lnTo>
                    <a:pt x="16544" y="15738"/>
                  </a:lnTo>
                  <a:lnTo>
                    <a:pt x="4776" y="31156"/>
                  </a:lnTo>
                  <a:lnTo>
                    <a:pt x="0" y="40181"/>
                  </a:lnTo>
                  <a:lnTo>
                    <a:pt x="325" y="47368"/>
                  </a:lnTo>
                  <a:lnTo>
                    <a:pt x="4051" y="53329"/>
                  </a:lnTo>
                  <a:lnTo>
                    <a:pt x="35248" y="76890"/>
                  </a:lnTo>
                  <a:lnTo>
                    <a:pt x="93890" y="102687"/>
                  </a:lnTo>
                  <a:lnTo>
                    <a:pt x="105032" y="108926"/>
                  </a:lnTo>
                  <a:lnTo>
                    <a:pt x="112460" y="117764"/>
                  </a:lnTo>
                  <a:lnTo>
                    <a:pt x="120714" y="140062"/>
                  </a:lnTo>
                  <a:lnTo>
                    <a:pt x="120575" y="150220"/>
                  </a:lnTo>
                  <a:lnTo>
                    <a:pt x="114182" y="167745"/>
                  </a:lnTo>
                  <a:lnTo>
                    <a:pt x="106862" y="173355"/>
                  </a:lnTo>
                  <a:lnTo>
                    <a:pt x="86250" y="179588"/>
                  </a:lnTo>
                  <a:lnTo>
                    <a:pt x="32561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054093" y="2347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054093" y="2505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453139" y="2811108"/>
            <a:ext cx="194040" cy="473784"/>
            <a:chOff x="2453139" y="2811108"/>
            <a:chExt cx="194040" cy="473784"/>
          </a:xfrm>
        </p:grpSpPr>
        <p:sp>
          <p:nvSpPr>
            <p:cNvPr id="111" name="Freeform 110"/>
            <p:cNvSpPr/>
            <p:nvPr/>
          </p:nvSpPr>
          <p:spPr>
            <a:xfrm>
              <a:off x="2453139" y="2916393"/>
              <a:ext cx="52644" cy="284271"/>
            </a:xfrm>
            <a:custGeom>
              <a:avLst/>
              <a:gdLst/>
              <a:ahLst/>
              <a:cxnLst/>
              <a:rect l="0" t="0" r="0" b="0"/>
              <a:pathLst>
                <a:path w="52644" h="284271">
                  <a:moveTo>
                    <a:pt x="0" y="0"/>
                  </a:moveTo>
                  <a:lnTo>
                    <a:pt x="3120" y="42692"/>
                  </a:lnTo>
                  <a:lnTo>
                    <a:pt x="10723" y="103238"/>
                  </a:lnTo>
                  <a:lnTo>
                    <a:pt x="21789" y="158217"/>
                  </a:lnTo>
                  <a:lnTo>
                    <a:pt x="29651" y="214137"/>
                  </a:lnTo>
                  <a:lnTo>
                    <a:pt x="39609" y="259498"/>
                  </a:lnTo>
                  <a:lnTo>
                    <a:pt x="52643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484725" y="2811108"/>
              <a:ext cx="162454" cy="473784"/>
            </a:xfrm>
            <a:custGeom>
              <a:avLst/>
              <a:gdLst/>
              <a:ahLst/>
              <a:cxnLst/>
              <a:rect l="0" t="0" r="0" b="0"/>
              <a:pathLst>
                <a:path w="162454" h="473784">
                  <a:moveTo>
                    <a:pt x="0" y="0"/>
                  </a:moveTo>
                  <a:lnTo>
                    <a:pt x="34328" y="60874"/>
                  </a:lnTo>
                  <a:lnTo>
                    <a:pt x="75447" y="114775"/>
                  </a:lnTo>
                  <a:lnTo>
                    <a:pt x="113039" y="168944"/>
                  </a:lnTo>
                  <a:lnTo>
                    <a:pt x="137752" y="219116"/>
                  </a:lnTo>
                  <a:lnTo>
                    <a:pt x="153899" y="280802"/>
                  </a:lnTo>
                  <a:lnTo>
                    <a:pt x="162453" y="335495"/>
                  </a:lnTo>
                  <a:lnTo>
                    <a:pt x="156049" y="393434"/>
                  </a:lnTo>
                  <a:lnTo>
                    <a:pt x="143518" y="449333"/>
                  </a:lnTo>
                  <a:lnTo>
                    <a:pt x="13687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2571589" y="3916601"/>
            <a:ext cx="343383" cy="621182"/>
            <a:chOff x="2571589" y="3916601"/>
            <a:chExt cx="343383" cy="621182"/>
          </a:xfrm>
        </p:grpSpPr>
        <p:sp>
          <p:nvSpPr>
            <p:cNvPr id="114" name="Freeform 113"/>
            <p:cNvSpPr/>
            <p:nvPr/>
          </p:nvSpPr>
          <p:spPr>
            <a:xfrm>
              <a:off x="2571589" y="3954124"/>
              <a:ext cx="260577" cy="453765"/>
            </a:xfrm>
            <a:custGeom>
              <a:avLst/>
              <a:gdLst/>
              <a:ahLst/>
              <a:cxnLst/>
              <a:rect l="0" t="0" r="0" b="0"/>
              <a:pathLst>
                <a:path w="260577" h="453765">
                  <a:moveTo>
                    <a:pt x="71064" y="36176"/>
                  </a:moveTo>
                  <a:lnTo>
                    <a:pt x="59885" y="47355"/>
                  </a:lnTo>
                  <a:lnTo>
                    <a:pt x="54397" y="68441"/>
                  </a:lnTo>
                  <a:lnTo>
                    <a:pt x="45284" y="118458"/>
                  </a:lnTo>
                  <a:lnTo>
                    <a:pt x="30020" y="145824"/>
                  </a:lnTo>
                  <a:lnTo>
                    <a:pt x="24984" y="147879"/>
                  </a:lnTo>
                  <a:lnTo>
                    <a:pt x="20457" y="145740"/>
                  </a:lnTo>
                  <a:lnTo>
                    <a:pt x="12307" y="134004"/>
                  </a:lnTo>
                  <a:lnTo>
                    <a:pt x="2311" y="106496"/>
                  </a:lnTo>
                  <a:lnTo>
                    <a:pt x="0" y="70400"/>
                  </a:lnTo>
                  <a:lnTo>
                    <a:pt x="7373" y="36958"/>
                  </a:lnTo>
                  <a:lnTo>
                    <a:pt x="17800" y="15467"/>
                  </a:lnTo>
                  <a:lnTo>
                    <a:pt x="26196" y="8332"/>
                  </a:lnTo>
                  <a:lnTo>
                    <a:pt x="48003" y="404"/>
                  </a:lnTo>
                  <a:lnTo>
                    <a:pt x="70173" y="0"/>
                  </a:lnTo>
                  <a:lnTo>
                    <a:pt x="80998" y="1531"/>
                  </a:lnTo>
                  <a:lnTo>
                    <a:pt x="89385" y="6060"/>
                  </a:lnTo>
                  <a:lnTo>
                    <a:pt x="126581" y="48285"/>
                  </a:lnTo>
                  <a:lnTo>
                    <a:pt x="156941" y="111008"/>
                  </a:lnTo>
                  <a:lnTo>
                    <a:pt x="178104" y="171841"/>
                  </a:lnTo>
                  <a:lnTo>
                    <a:pt x="184278" y="228452"/>
                  </a:lnTo>
                  <a:lnTo>
                    <a:pt x="180518" y="284089"/>
                  </a:lnTo>
                  <a:lnTo>
                    <a:pt x="171995" y="337619"/>
                  </a:lnTo>
                  <a:lnTo>
                    <a:pt x="150229" y="398534"/>
                  </a:lnTo>
                  <a:lnTo>
                    <a:pt x="137054" y="423002"/>
                  </a:lnTo>
                  <a:lnTo>
                    <a:pt x="120280" y="439336"/>
                  </a:lnTo>
                  <a:lnTo>
                    <a:pt x="99956" y="449325"/>
                  </a:lnTo>
                  <a:lnTo>
                    <a:pt x="75326" y="453764"/>
                  </a:lnTo>
                  <a:lnTo>
                    <a:pt x="55021" y="449498"/>
                  </a:lnTo>
                  <a:lnTo>
                    <a:pt x="46330" y="445085"/>
                  </a:lnTo>
                  <a:lnTo>
                    <a:pt x="40537" y="437464"/>
                  </a:lnTo>
                  <a:lnTo>
                    <a:pt x="34099" y="416517"/>
                  </a:lnTo>
                  <a:lnTo>
                    <a:pt x="36065" y="384006"/>
                  </a:lnTo>
                  <a:lnTo>
                    <a:pt x="49645" y="352146"/>
                  </a:lnTo>
                  <a:lnTo>
                    <a:pt x="59124" y="345089"/>
                  </a:lnTo>
                  <a:lnTo>
                    <a:pt x="85254" y="337247"/>
                  </a:lnTo>
                  <a:lnTo>
                    <a:pt x="121671" y="338422"/>
                  </a:lnTo>
                  <a:lnTo>
                    <a:pt x="165418" y="350469"/>
                  </a:lnTo>
                  <a:lnTo>
                    <a:pt x="227786" y="379200"/>
                  </a:lnTo>
                  <a:lnTo>
                    <a:pt x="260576" y="3941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37409" y="3916601"/>
              <a:ext cx="177563" cy="621182"/>
            </a:xfrm>
            <a:custGeom>
              <a:avLst/>
              <a:gdLst/>
              <a:ahLst/>
              <a:cxnLst/>
              <a:rect l="0" t="0" r="0" b="0"/>
              <a:pathLst>
                <a:path w="177563" h="621182">
                  <a:moveTo>
                    <a:pt x="0" y="0"/>
                  </a:moveTo>
                  <a:lnTo>
                    <a:pt x="49498" y="58562"/>
                  </a:lnTo>
                  <a:lnTo>
                    <a:pt x="91279" y="116333"/>
                  </a:lnTo>
                  <a:lnTo>
                    <a:pt x="133364" y="179030"/>
                  </a:lnTo>
                  <a:lnTo>
                    <a:pt x="160821" y="242159"/>
                  </a:lnTo>
                  <a:lnTo>
                    <a:pt x="174183" y="288949"/>
                  </a:lnTo>
                  <a:lnTo>
                    <a:pt x="177562" y="347137"/>
                  </a:lnTo>
                  <a:lnTo>
                    <a:pt x="177393" y="401293"/>
                  </a:lnTo>
                  <a:lnTo>
                    <a:pt x="170454" y="448664"/>
                  </a:lnTo>
                  <a:lnTo>
                    <a:pt x="159819" y="499225"/>
                  </a:lnTo>
                  <a:lnTo>
                    <a:pt x="138977" y="562472"/>
                  </a:lnTo>
                  <a:lnTo>
                    <a:pt x="115813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2895987" y="2885502"/>
            <a:ext cx="1315413" cy="652074"/>
            <a:chOff x="2895987" y="2885502"/>
            <a:chExt cx="1315413" cy="652074"/>
          </a:xfrm>
        </p:grpSpPr>
        <p:sp>
          <p:nvSpPr>
            <p:cNvPr id="117" name="Freeform 116"/>
            <p:cNvSpPr/>
            <p:nvPr/>
          </p:nvSpPr>
          <p:spPr>
            <a:xfrm>
              <a:off x="2895987" y="2885502"/>
              <a:ext cx="294148" cy="483618"/>
            </a:xfrm>
            <a:custGeom>
              <a:avLst/>
              <a:gdLst/>
              <a:ahLst/>
              <a:cxnLst/>
              <a:rect l="0" t="0" r="0" b="0"/>
              <a:pathLst>
                <a:path w="294148" h="483618">
                  <a:moveTo>
                    <a:pt x="9878" y="483617"/>
                  </a:moveTo>
                  <a:lnTo>
                    <a:pt x="2642" y="456061"/>
                  </a:lnTo>
                  <a:lnTo>
                    <a:pt x="0" y="399838"/>
                  </a:lnTo>
                  <a:lnTo>
                    <a:pt x="5067" y="337736"/>
                  </a:lnTo>
                  <a:lnTo>
                    <a:pt x="8452" y="280906"/>
                  </a:lnTo>
                  <a:lnTo>
                    <a:pt x="16832" y="222866"/>
                  </a:lnTo>
                  <a:lnTo>
                    <a:pt x="19700" y="161316"/>
                  </a:lnTo>
                  <a:lnTo>
                    <a:pt x="20197" y="105801"/>
                  </a:lnTo>
                  <a:lnTo>
                    <a:pt x="14776" y="45818"/>
                  </a:lnTo>
                  <a:lnTo>
                    <a:pt x="16653" y="39673"/>
                  </a:lnTo>
                  <a:lnTo>
                    <a:pt x="21413" y="37916"/>
                  </a:lnTo>
                  <a:lnTo>
                    <a:pt x="28097" y="39084"/>
                  </a:lnTo>
                  <a:lnTo>
                    <a:pt x="33722" y="43372"/>
                  </a:lnTo>
                  <a:lnTo>
                    <a:pt x="47229" y="66175"/>
                  </a:lnTo>
                  <a:lnTo>
                    <a:pt x="77835" y="125972"/>
                  </a:lnTo>
                  <a:lnTo>
                    <a:pt x="111822" y="172744"/>
                  </a:lnTo>
                  <a:lnTo>
                    <a:pt x="121124" y="176932"/>
                  </a:lnTo>
                  <a:lnTo>
                    <a:pt x="143939" y="178467"/>
                  </a:lnTo>
                  <a:lnTo>
                    <a:pt x="154234" y="173729"/>
                  </a:lnTo>
                  <a:lnTo>
                    <a:pt x="171912" y="155986"/>
                  </a:lnTo>
                  <a:lnTo>
                    <a:pt x="193920" y="113703"/>
                  </a:lnTo>
                  <a:lnTo>
                    <a:pt x="209532" y="61504"/>
                  </a:lnTo>
                  <a:lnTo>
                    <a:pt x="223881" y="6133"/>
                  </a:lnTo>
                  <a:lnTo>
                    <a:pt x="227416" y="348"/>
                  </a:lnTo>
                  <a:lnTo>
                    <a:pt x="230942" y="0"/>
                  </a:lnTo>
                  <a:lnTo>
                    <a:pt x="234463" y="3278"/>
                  </a:lnTo>
                  <a:lnTo>
                    <a:pt x="238375" y="19399"/>
                  </a:lnTo>
                  <a:lnTo>
                    <a:pt x="246476" y="73465"/>
                  </a:lnTo>
                  <a:lnTo>
                    <a:pt x="250387" y="128904"/>
                  </a:lnTo>
                  <a:lnTo>
                    <a:pt x="257135" y="189784"/>
                  </a:lnTo>
                  <a:lnTo>
                    <a:pt x="266543" y="252276"/>
                  </a:lnTo>
                  <a:lnTo>
                    <a:pt x="271150" y="315246"/>
                  </a:lnTo>
                  <a:lnTo>
                    <a:pt x="278105" y="367178"/>
                  </a:lnTo>
                  <a:lnTo>
                    <a:pt x="291226" y="420147"/>
                  </a:lnTo>
                  <a:lnTo>
                    <a:pt x="294147" y="4309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258245" y="3095378"/>
              <a:ext cx="137459" cy="263965"/>
            </a:xfrm>
            <a:custGeom>
              <a:avLst/>
              <a:gdLst/>
              <a:ahLst/>
              <a:cxnLst/>
              <a:rect l="0" t="0" r="0" b="0"/>
              <a:pathLst>
                <a:path w="137459" h="263965">
                  <a:moveTo>
                    <a:pt x="5589" y="94756"/>
                  </a:moveTo>
                  <a:lnTo>
                    <a:pt x="0" y="111524"/>
                  </a:lnTo>
                  <a:lnTo>
                    <a:pt x="4442" y="163102"/>
                  </a:lnTo>
                  <a:lnTo>
                    <a:pt x="19938" y="220393"/>
                  </a:lnTo>
                  <a:lnTo>
                    <a:pt x="35836" y="246886"/>
                  </a:lnTo>
                  <a:lnTo>
                    <a:pt x="51787" y="259076"/>
                  </a:lnTo>
                  <a:lnTo>
                    <a:pt x="60954" y="263964"/>
                  </a:lnTo>
                  <a:lnTo>
                    <a:pt x="69405" y="263713"/>
                  </a:lnTo>
                  <a:lnTo>
                    <a:pt x="77379" y="260037"/>
                  </a:lnTo>
                  <a:lnTo>
                    <a:pt x="106987" y="234509"/>
                  </a:lnTo>
                  <a:lnTo>
                    <a:pt x="122721" y="202715"/>
                  </a:lnTo>
                  <a:lnTo>
                    <a:pt x="131281" y="150050"/>
                  </a:lnTo>
                  <a:lnTo>
                    <a:pt x="137458" y="109710"/>
                  </a:lnTo>
                  <a:lnTo>
                    <a:pt x="132890" y="47636"/>
                  </a:lnTo>
                  <a:lnTo>
                    <a:pt x="1214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464309" y="2937450"/>
              <a:ext cx="41681" cy="431670"/>
            </a:xfrm>
            <a:custGeom>
              <a:avLst/>
              <a:gdLst/>
              <a:ahLst/>
              <a:cxnLst/>
              <a:rect l="0" t="0" r="0" b="0"/>
              <a:pathLst>
                <a:path w="41681" h="431670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16380" y="200968"/>
                  </a:lnTo>
                  <a:lnTo>
                    <a:pt x="20536" y="252569"/>
                  </a:lnTo>
                  <a:lnTo>
                    <a:pt x="28708" y="309464"/>
                  </a:lnTo>
                  <a:lnTo>
                    <a:pt x="30669" y="370745"/>
                  </a:lnTo>
                  <a:lnTo>
                    <a:pt x="4168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654038" y="2990093"/>
              <a:ext cx="20408" cy="336913"/>
            </a:xfrm>
            <a:custGeom>
              <a:avLst/>
              <a:gdLst/>
              <a:ahLst/>
              <a:cxnLst/>
              <a:rect l="0" t="0" r="0" b="0"/>
              <a:pathLst>
                <a:path w="20408" h="336913">
                  <a:moveTo>
                    <a:pt x="9879" y="0"/>
                  </a:moveTo>
                  <a:lnTo>
                    <a:pt x="2643" y="28726"/>
                  </a:lnTo>
                  <a:lnTo>
                    <a:pt x="0" y="92112"/>
                  </a:lnTo>
                  <a:lnTo>
                    <a:pt x="5068" y="144797"/>
                  </a:lnTo>
                  <a:lnTo>
                    <a:pt x="10098" y="204640"/>
                  </a:lnTo>
                  <a:lnTo>
                    <a:pt x="18024" y="262734"/>
                  </a:lnTo>
                  <a:lnTo>
                    <a:pt x="19702" y="302065"/>
                  </a:lnTo>
                  <a:lnTo>
                    <a:pt x="2040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674445" y="3337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548103" y="3127614"/>
              <a:ext cx="200043" cy="20407"/>
            </a:xfrm>
            <a:custGeom>
              <a:avLst/>
              <a:gdLst/>
              <a:ahLst/>
              <a:cxnLst/>
              <a:rect l="0" t="0" r="0" b="0"/>
              <a:pathLst>
                <a:path w="200043" h="20407">
                  <a:moveTo>
                    <a:pt x="200042" y="9878"/>
                  </a:moveTo>
                  <a:lnTo>
                    <a:pt x="151111" y="1544"/>
                  </a:lnTo>
                  <a:lnTo>
                    <a:pt x="103265" y="0"/>
                  </a:lnTo>
                  <a:lnTo>
                    <a:pt x="45875" y="5067"/>
                  </a:lnTo>
                  <a:lnTo>
                    <a:pt x="0" y="20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795198" y="3179606"/>
              <a:ext cx="16119" cy="136871"/>
            </a:xfrm>
            <a:custGeom>
              <a:avLst/>
              <a:gdLst/>
              <a:ahLst/>
              <a:cxnLst/>
              <a:rect l="0" t="0" r="0" b="0"/>
              <a:pathLst>
                <a:path w="16119" h="136871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1829"/>
                  </a:lnTo>
                  <a:lnTo>
                    <a:pt x="1611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790259" y="3074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876132" y="3103263"/>
              <a:ext cx="91711" cy="338788"/>
            </a:xfrm>
            <a:custGeom>
              <a:avLst/>
              <a:gdLst/>
              <a:ahLst/>
              <a:cxnLst/>
              <a:rect l="0" t="0" r="0" b="0"/>
              <a:pathLst>
                <a:path w="91711" h="338788">
                  <a:moveTo>
                    <a:pt x="19412" y="139514"/>
                  </a:moveTo>
                  <a:lnTo>
                    <a:pt x="22531" y="193659"/>
                  </a:lnTo>
                  <a:lnTo>
                    <a:pt x="34066" y="248605"/>
                  </a:lnTo>
                  <a:lnTo>
                    <a:pt x="47609" y="304519"/>
                  </a:lnTo>
                  <a:lnTo>
                    <a:pt x="55712" y="338403"/>
                  </a:lnTo>
                  <a:lnTo>
                    <a:pt x="55310" y="338787"/>
                  </a:lnTo>
                  <a:lnTo>
                    <a:pt x="53873" y="335534"/>
                  </a:lnTo>
                  <a:lnTo>
                    <a:pt x="48256" y="284072"/>
                  </a:lnTo>
                  <a:lnTo>
                    <a:pt x="36418" y="230200"/>
                  </a:lnTo>
                  <a:lnTo>
                    <a:pt x="22814" y="174498"/>
                  </a:lnTo>
                  <a:lnTo>
                    <a:pt x="11982" y="118435"/>
                  </a:lnTo>
                  <a:lnTo>
                    <a:pt x="3906" y="62301"/>
                  </a:lnTo>
                  <a:lnTo>
                    <a:pt x="0" y="20190"/>
                  </a:lnTo>
                  <a:lnTo>
                    <a:pt x="4131" y="10831"/>
                  </a:lnTo>
                  <a:lnTo>
                    <a:pt x="11564" y="4593"/>
                  </a:lnTo>
                  <a:lnTo>
                    <a:pt x="21199" y="433"/>
                  </a:lnTo>
                  <a:lnTo>
                    <a:pt x="31132" y="0"/>
                  </a:lnTo>
                  <a:lnTo>
                    <a:pt x="51527" y="5758"/>
                  </a:lnTo>
                  <a:lnTo>
                    <a:pt x="69170" y="19236"/>
                  </a:lnTo>
                  <a:lnTo>
                    <a:pt x="77150" y="27743"/>
                  </a:lnTo>
                  <a:lnTo>
                    <a:pt x="86018" y="49674"/>
                  </a:lnTo>
                  <a:lnTo>
                    <a:pt x="91710" y="101881"/>
                  </a:lnTo>
                  <a:lnTo>
                    <a:pt x="88667" y="113255"/>
                  </a:lnTo>
                  <a:lnTo>
                    <a:pt x="75928" y="132133"/>
                  </a:lnTo>
                  <a:lnTo>
                    <a:pt x="49026" y="150325"/>
                  </a:lnTo>
                  <a:lnTo>
                    <a:pt x="8883" y="160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053471" y="2979564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0" y="0"/>
                  </a:moveTo>
                  <a:lnTo>
                    <a:pt x="0" y="49263"/>
                  </a:lnTo>
                  <a:lnTo>
                    <a:pt x="0" y="99345"/>
                  </a:lnTo>
                  <a:lnTo>
                    <a:pt x="1170" y="150059"/>
                  </a:lnTo>
                  <a:lnTo>
                    <a:pt x="8333" y="209709"/>
                  </a:lnTo>
                  <a:lnTo>
                    <a:pt x="10095" y="266552"/>
                  </a:lnTo>
                  <a:lnTo>
                    <a:pt x="10529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106114" y="3190134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35916" y="53875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116642" y="3137492"/>
              <a:ext cx="94758" cy="400084"/>
            </a:xfrm>
            <a:custGeom>
              <a:avLst/>
              <a:gdLst/>
              <a:ahLst/>
              <a:cxnLst/>
              <a:rect l="0" t="0" r="0" b="0"/>
              <a:pathLst>
                <a:path w="94758" h="400084">
                  <a:moveTo>
                    <a:pt x="94757" y="0"/>
                  </a:moveTo>
                  <a:lnTo>
                    <a:pt x="76798" y="56214"/>
                  </a:lnTo>
                  <a:lnTo>
                    <a:pt x="63090" y="117905"/>
                  </a:lnTo>
                  <a:lnTo>
                    <a:pt x="52619" y="169076"/>
                  </a:lnTo>
                  <a:lnTo>
                    <a:pt x="38600" y="227590"/>
                  </a:lnTo>
                  <a:lnTo>
                    <a:pt x="21057" y="289977"/>
                  </a:lnTo>
                  <a:lnTo>
                    <a:pt x="10528" y="33860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3055433" y="4072401"/>
            <a:ext cx="871697" cy="349569"/>
            <a:chOff x="3055433" y="4072401"/>
            <a:chExt cx="871697" cy="349569"/>
          </a:xfrm>
        </p:grpSpPr>
        <p:sp>
          <p:nvSpPr>
            <p:cNvPr id="130" name="Freeform 129"/>
            <p:cNvSpPr/>
            <p:nvPr/>
          </p:nvSpPr>
          <p:spPr>
            <a:xfrm>
              <a:off x="3055433" y="4099287"/>
              <a:ext cx="226697" cy="312154"/>
            </a:xfrm>
            <a:custGeom>
              <a:avLst/>
              <a:gdLst/>
              <a:ahLst/>
              <a:cxnLst/>
              <a:rect l="0" t="0" r="0" b="0"/>
              <a:pathLst>
                <a:path w="226697" h="312154">
                  <a:moveTo>
                    <a:pt x="61002" y="270039"/>
                  </a:moveTo>
                  <a:lnTo>
                    <a:pt x="44213" y="214995"/>
                  </a:lnTo>
                  <a:lnTo>
                    <a:pt x="34549" y="163586"/>
                  </a:lnTo>
                  <a:lnTo>
                    <a:pt x="16392" y="108372"/>
                  </a:lnTo>
                  <a:lnTo>
                    <a:pt x="1084" y="46715"/>
                  </a:lnTo>
                  <a:lnTo>
                    <a:pt x="0" y="33419"/>
                  </a:lnTo>
                  <a:lnTo>
                    <a:pt x="2786" y="23385"/>
                  </a:lnTo>
                  <a:lnTo>
                    <a:pt x="8154" y="15526"/>
                  </a:lnTo>
                  <a:lnTo>
                    <a:pt x="15241" y="9117"/>
                  </a:lnTo>
                  <a:lnTo>
                    <a:pt x="35594" y="1995"/>
                  </a:lnTo>
                  <a:lnTo>
                    <a:pt x="59068" y="0"/>
                  </a:lnTo>
                  <a:lnTo>
                    <a:pt x="93184" y="6624"/>
                  </a:lnTo>
                  <a:lnTo>
                    <a:pt x="154219" y="35800"/>
                  </a:lnTo>
                  <a:lnTo>
                    <a:pt x="204140" y="95225"/>
                  </a:lnTo>
                  <a:lnTo>
                    <a:pt x="220137" y="135054"/>
                  </a:lnTo>
                  <a:lnTo>
                    <a:pt x="226696" y="178311"/>
                  </a:lnTo>
                  <a:lnTo>
                    <a:pt x="223050" y="220764"/>
                  </a:lnTo>
                  <a:lnTo>
                    <a:pt x="208972" y="257389"/>
                  </a:lnTo>
                  <a:lnTo>
                    <a:pt x="184393" y="284878"/>
                  </a:lnTo>
                  <a:lnTo>
                    <a:pt x="149295" y="302252"/>
                  </a:lnTo>
                  <a:lnTo>
                    <a:pt x="91029" y="310849"/>
                  </a:lnTo>
                  <a:lnTo>
                    <a:pt x="71530" y="3121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369119" y="4306155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337533" y="419034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411233" y="4253513"/>
              <a:ext cx="94757" cy="131624"/>
            </a:xfrm>
            <a:custGeom>
              <a:avLst/>
              <a:gdLst/>
              <a:ahLst/>
              <a:cxnLst/>
              <a:rect l="0" t="0" r="0" b="0"/>
              <a:pathLst>
                <a:path w="94757" h="131624">
                  <a:moveTo>
                    <a:pt x="0" y="0"/>
                  </a:moveTo>
                  <a:lnTo>
                    <a:pt x="20243" y="58616"/>
                  </a:lnTo>
                  <a:lnTo>
                    <a:pt x="41545" y="115214"/>
                  </a:lnTo>
                  <a:lnTo>
                    <a:pt x="45244" y="125942"/>
                  </a:lnTo>
                  <a:lnTo>
                    <a:pt x="50049" y="130755"/>
                  </a:lnTo>
                  <a:lnTo>
                    <a:pt x="55593" y="131623"/>
                  </a:lnTo>
                  <a:lnTo>
                    <a:pt x="61628" y="129863"/>
                  </a:lnTo>
                  <a:lnTo>
                    <a:pt x="65652" y="124010"/>
                  </a:lnTo>
                  <a:lnTo>
                    <a:pt x="78229" y="68034"/>
                  </a:lnTo>
                  <a:lnTo>
                    <a:pt x="91771" y="1740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579689" y="4285098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7264"/>
                  </a:lnTo>
                  <a:lnTo>
                    <a:pt x="0" y="10041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569160" y="4200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636805" y="4072401"/>
              <a:ext cx="290325" cy="349569"/>
            </a:xfrm>
            <a:custGeom>
              <a:avLst/>
              <a:gdLst/>
              <a:ahLst/>
              <a:cxnLst/>
              <a:rect l="0" t="0" r="0" b="0"/>
              <a:pathLst>
                <a:path w="290325" h="349569">
                  <a:moveTo>
                    <a:pt x="90283" y="286397"/>
                  </a:moveTo>
                  <a:lnTo>
                    <a:pt x="84694" y="227780"/>
                  </a:lnTo>
                  <a:lnTo>
                    <a:pt x="75711" y="207312"/>
                  </a:lnTo>
                  <a:lnTo>
                    <a:pt x="70039" y="198579"/>
                  </a:lnTo>
                  <a:lnTo>
                    <a:pt x="61579" y="192756"/>
                  </a:lnTo>
                  <a:lnTo>
                    <a:pt x="39701" y="186287"/>
                  </a:lnTo>
                  <a:lnTo>
                    <a:pt x="29655" y="188072"/>
                  </a:lnTo>
                  <a:lnTo>
                    <a:pt x="12254" y="199413"/>
                  </a:lnTo>
                  <a:lnTo>
                    <a:pt x="2961" y="219271"/>
                  </a:lnTo>
                  <a:lnTo>
                    <a:pt x="0" y="242525"/>
                  </a:lnTo>
                  <a:lnTo>
                    <a:pt x="2584" y="264559"/>
                  </a:lnTo>
                  <a:lnTo>
                    <a:pt x="16204" y="296693"/>
                  </a:lnTo>
                  <a:lnTo>
                    <a:pt x="31623" y="311640"/>
                  </a:lnTo>
                  <a:lnTo>
                    <a:pt x="40648" y="317264"/>
                  </a:lnTo>
                  <a:lnTo>
                    <a:pt x="49004" y="318673"/>
                  </a:lnTo>
                  <a:lnTo>
                    <a:pt x="56914" y="317273"/>
                  </a:lnTo>
                  <a:lnTo>
                    <a:pt x="71943" y="309478"/>
                  </a:lnTo>
                  <a:lnTo>
                    <a:pt x="86421" y="298215"/>
                  </a:lnTo>
                  <a:lnTo>
                    <a:pt x="102137" y="273131"/>
                  </a:lnTo>
                  <a:lnTo>
                    <a:pt x="121581" y="219745"/>
                  </a:lnTo>
                  <a:lnTo>
                    <a:pt x="135849" y="166386"/>
                  </a:lnTo>
                  <a:lnTo>
                    <a:pt x="140358" y="110786"/>
                  </a:lnTo>
                  <a:lnTo>
                    <a:pt x="131196" y="54743"/>
                  </a:lnTo>
                  <a:lnTo>
                    <a:pt x="118122" y="4202"/>
                  </a:lnTo>
                  <a:lnTo>
                    <a:pt x="114691" y="0"/>
                  </a:lnTo>
                  <a:lnTo>
                    <a:pt x="111234" y="710"/>
                  </a:lnTo>
                  <a:lnTo>
                    <a:pt x="107760" y="4691"/>
                  </a:lnTo>
                  <a:lnTo>
                    <a:pt x="102184" y="53110"/>
                  </a:lnTo>
                  <a:lnTo>
                    <a:pt x="101218" y="101981"/>
                  </a:lnTo>
                  <a:lnTo>
                    <a:pt x="100932" y="152336"/>
                  </a:lnTo>
                  <a:lnTo>
                    <a:pt x="103955" y="208746"/>
                  </a:lnTo>
                  <a:lnTo>
                    <a:pt x="111537" y="272055"/>
                  </a:lnTo>
                  <a:lnTo>
                    <a:pt x="116497" y="295230"/>
                  </a:lnTo>
                  <a:lnTo>
                    <a:pt x="120627" y="300475"/>
                  </a:lnTo>
                  <a:lnTo>
                    <a:pt x="125720" y="301631"/>
                  </a:lnTo>
                  <a:lnTo>
                    <a:pt x="131455" y="300063"/>
                  </a:lnTo>
                  <a:lnTo>
                    <a:pt x="150705" y="286676"/>
                  </a:lnTo>
                  <a:lnTo>
                    <a:pt x="188259" y="249172"/>
                  </a:lnTo>
                  <a:lnTo>
                    <a:pt x="222200" y="225621"/>
                  </a:lnTo>
                  <a:lnTo>
                    <a:pt x="244273" y="205348"/>
                  </a:lnTo>
                  <a:lnTo>
                    <a:pt x="247925" y="197269"/>
                  </a:lnTo>
                  <a:lnTo>
                    <a:pt x="248863" y="178934"/>
                  </a:lnTo>
                  <a:lnTo>
                    <a:pt x="243966" y="172641"/>
                  </a:lnTo>
                  <a:lnTo>
                    <a:pt x="226047" y="165648"/>
                  </a:lnTo>
                  <a:lnTo>
                    <a:pt x="205605" y="165660"/>
                  </a:lnTo>
                  <a:lnTo>
                    <a:pt x="185991" y="170735"/>
                  </a:lnTo>
                  <a:lnTo>
                    <a:pt x="154335" y="193057"/>
                  </a:lnTo>
                  <a:lnTo>
                    <a:pt x="147022" y="199604"/>
                  </a:lnTo>
                  <a:lnTo>
                    <a:pt x="138897" y="219356"/>
                  </a:lnTo>
                  <a:lnTo>
                    <a:pt x="133681" y="270164"/>
                  </a:lnTo>
                  <a:lnTo>
                    <a:pt x="139207" y="291271"/>
                  </a:lnTo>
                  <a:lnTo>
                    <a:pt x="161818" y="323884"/>
                  </a:lnTo>
                  <a:lnTo>
                    <a:pt x="187518" y="340138"/>
                  </a:lnTo>
                  <a:lnTo>
                    <a:pt x="242114" y="347705"/>
                  </a:lnTo>
                  <a:lnTo>
                    <a:pt x="290324" y="3495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3003122" y="135186"/>
            <a:ext cx="410612" cy="684721"/>
          </a:xfrm>
          <a:custGeom>
            <a:avLst/>
            <a:gdLst/>
            <a:ahLst/>
            <a:cxnLst/>
            <a:rect l="0" t="0" r="0" b="0"/>
            <a:pathLst>
              <a:path w="410612" h="684721">
                <a:moveTo>
                  <a:pt x="0" y="684720"/>
                </a:moveTo>
                <a:lnTo>
                  <a:pt x="14654" y="631693"/>
                </a:lnTo>
                <a:lnTo>
                  <a:pt x="23333" y="571051"/>
                </a:lnTo>
                <a:lnTo>
                  <a:pt x="35545" y="516038"/>
                </a:lnTo>
                <a:lnTo>
                  <a:pt x="41986" y="458421"/>
                </a:lnTo>
                <a:lnTo>
                  <a:pt x="51008" y="395563"/>
                </a:lnTo>
                <a:lnTo>
                  <a:pt x="60760" y="334903"/>
                </a:lnTo>
                <a:lnTo>
                  <a:pt x="71259" y="271673"/>
                </a:lnTo>
                <a:lnTo>
                  <a:pt x="81035" y="218795"/>
                </a:lnTo>
                <a:lnTo>
                  <a:pt x="91341" y="167902"/>
                </a:lnTo>
                <a:lnTo>
                  <a:pt x="98308" y="141508"/>
                </a:lnTo>
                <a:lnTo>
                  <a:pt x="101803" y="136575"/>
                </a:lnTo>
                <a:lnTo>
                  <a:pt x="105303" y="136796"/>
                </a:lnTo>
                <a:lnTo>
                  <a:pt x="108807" y="140453"/>
                </a:lnTo>
                <a:lnTo>
                  <a:pt x="126344" y="192615"/>
                </a:lnTo>
                <a:lnTo>
                  <a:pt x="143890" y="252025"/>
                </a:lnTo>
                <a:lnTo>
                  <a:pt x="167026" y="305559"/>
                </a:lnTo>
                <a:lnTo>
                  <a:pt x="174522" y="310284"/>
                </a:lnTo>
                <a:lnTo>
                  <a:pt x="183028" y="311093"/>
                </a:lnTo>
                <a:lnTo>
                  <a:pt x="192209" y="309294"/>
                </a:lnTo>
                <a:lnTo>
                  <a:pt x="208649" y="297935"/>
                </a:lnTo>
                <a:lnTo>
                  <a:pt x="231058" y="268690"/>
                </a:lnTo>
                <a:lnTo>
                  <a:pt x="259411" y="209271"/>
                </a:lnTo>
                <a:lnTo>
                  <a:pt x="284905" y="146051"/>
                </a:lnTo>
                <a:lnTo>
                  <a:pt x="302395" y="94616"/>
                </a:lnTo>
                <a:lnTo>
                  <a:pt x="324375" y="36012"/>
                </a:lnTo>
                <a:lnTo>
                  <a:pt x="338786" y="1571"/>
                </a:lnTo>
                <a:lnTo>
                  <a:pt x="341671" y="0"/>
                </a:lnTo>
                <a:lnTo>
                  <a:pt x="343594" y="4802"/>
                </a:lnTo>
                <a:lnTo>
                  <a:pt x="346680" y="54536"/>
                </a:lnTo>
                <a:lnTo>
                  <a:pt x="347290" y="115790"/>
                </a:lnTo>
                <a:lnTo>
                  <a:pt x="347374" y="157341"/>
                </a:lnTo>
                <a:lnTo>
                  <a:pt x="350530" y="203105"/>
                </a:lnTo>
                <a:lnTo>
                  <a:pt x="355765" y="265549"/>
                </a:lnTo>
                <a:lnTo>
                  <a:pt x="363122" y="328570"/>
                </a:lnTo>
                <a:lnTo>
                  <a:pt x="366905" y="388641"/>
                </a:lnTo>
                <a:lnTo>
                  <a:pt x="375418" y="449851"/>
                </a:lnTo>
                <a:lnTo>
                  <a:pt x="381433" y="512028"/>
                </a:lnTo>
                <a:lnTo>
                  <a:pt x="390268" y="567652"/>
                </a:lnTo>
                <a:lnTo>
                  <a:pt x="397175" y="618058"/>
                </a:lnTo>
                <a:lnTo>
                  <a:pt x="402341" y="653270"/>
                </a:lnTo>
                <a:lnTo>
                  <a:pt x="410611" y="67419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3498090" y="461937"/>
            <a:ext cx="213646" cy="369084"/>
          </a:xfrm>
          <a:custGeom>
            <a:avLst/>
            <a:gdLst/>
            <a:ahLst/>
            <a:cxnLst/>
            <a:rect l="0" t="0" r="0" b="0"/>
            <a:pathLst>
              <a:path w="213646" h="369084">
                <a:moveTo>
                  <a:pt x="10400" y="115814"/>
                </a:moveTo>
                <a:lnTo>
                  <a:pt x="2066" y="164745"/>
                </a:lnTo>
                <a:lnTo>
                  <a:pt x="522" y="212590"/>
                </a:lnTo>
                <a:lnTo>
                  <a:pt x="0" y="275570"/>
                </a:lnTo>
                <a:lnTo>
                  <a:pt x="5498" y="313278"/>
                </a:lnTo>
                <a:lnTo>
                  <a:pt x="20126" y="346677"/>
                </a:lnTo>
                <a:lnTo>
                  <a:pt x="35779" y="361919"/>
                </a:lnTo>
                <a:lnTo>
                  <a:pt x="44867" y="367622"/>
                </a:lnTo>
                <a:lnTo>
                  <a:pt x="54435" y="369083"/>
                </a:lnTo>
                <a:lnTo>
                  <a:pt x="74424" y="364469"/>
                </a:lnTo>
                <a:lnTo>
                  <a:pt x="91888" y="351499"/>
                </a:lnTo>
                <a:lnTo>
                  <a:pt x="139621" y="299444"/>
                </a:lnTo>
                <a:lnTo>
                  <a:pt x="173835" y="248013"/>
                </a:lnTo>
                <a:lnTo>
                  <a:pt x="201954" y="185558"/>
                </a:lnTo>
                <a:lnTo>
                  <a:pt x="213645" y="141288"/>
                </a:lnTo>
                <a:lnTo>
                  <a:pt x="211421" y="84408"/>
                </a:lnTo>
                <a:lnTo>
                  <a:pt x="203335" y="24807"/>
                </a:lnTo>
                <a:lnTo>
                  <a:pt x="199913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3845402" y="188196"/>
            <a:ext cx="21058" cy="631711"/>
          </a:xfrm>
          <a:custGeom>
            <a:avLst/>
            <a:gdLst/>
            <a:ahLst/>
            <a:cxnLst/>
            <a:rect l="0" t="0" r="0" b="0"/>
            <a:pathLst>
              <a:path w="21058" h="631711">
                <a:moveTo>
                  <a:pt x="21057" y="0"/>
                </a:moveTo>
                <a:lnTo>
                  <a:pt x="12723" y="57264"/>
                </a:lnTo>
                <a:lnTo>
                  <a:pt x="11179" y="109774"/>
                </a:lnTo>
                <a:lnTo>
                  <a:pt x="10721" y="163547"/>
                </a:lnTo>
                <a:lnTo>
                  <a:pt x="10585" y="218474"/>
                </a:lnTo>
                <a:lnTo>
                  <a:pt x="7426" y="277253"/>
                </a:lnTo>
                <a:lnTo>
                  <a:pt x="2200" y="333663"/>
                </a:lnTo>
                <a:lnTo>
                  <a:pt x="652" y="392882"/>
                </a:lnTo>
                <a:lnTo>
                  <a:pt x="129" y="454813"/>
                </a:lnTo>
                <a:lnTo>
                  <a:pt x="38" y="514695"/>
                </a:lnTo>
                <a:lnTo>
                  <a:pt x="11" y="567533"/>
                </a:lnTo>
                <a:lnTo>
                  <a:pt x="5" y="594998"/>
                </a:lnTo>
                <a:lnTo>
                  <a:pt x="0" y="63171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4119143" y="230310"/>
            <a:ext cx="10529" cy="610654"/>
          </a:xfrm>
          <a:custGeom>
            <a:avLst/>
            <a:gdLst/>
            <a:ahLst/>
            <a:cxnLst/>
            <a:rect l="0" t="0" r="0" b="0"/>
            <a:pathLst>
              <a:path w="10529" h="610654">
                <a:moveTo>
                  <a:pt x="10528" y="0"/>
                </a:moveTo>
                <a:lnTo>
                  <a:pt x="2195" y="60384"/>
                </a:lnTo>
                <a:lnTo>
                  <a:pt x="650" y="121227"/>
                </a:lnTo>
                <a:lnTo>
                  <a:pt x="192" y="181759"/>
                </a:lnTo>
                <a:lnTo>
                  <a:pt x="38" y="244134"/>
                </a:lnTo>
                <a:lnTo>
                  <a:pt x="7" y="301515"/>
                </a:lnTo>
                <a:lnTo>
                  <a:pt x="1" y="357910"/>
                </a:lnTo>
                <a:lnTo>
                  <a:pt x="0" y="414109"/>
                </a:lnTo>
                <a:lnTo>
                  <a:pt x="0" y="467410"/>
                </a:lnTo>
                <a:lnTo>
                  <a:pt x="0" y="522068"/>
                </a:lnTo>
                <a:lnTo>
                  <a:pt x="0" y="581023"/>
                </a:lnTo>
                <a:lnTo>
                  <a:pt x="0" y="61065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971744" y="493523"/>
            <a:ext cx="305327" cy="63172"/>
          </a:xfrm>
          <a:custGeom>
            <a:avLst/>
            <a:gdLst/>
            <a:ahLst/>
            <a:cxnLst/>
            <a:rect l="0" t="0" r="0" b="0"/>
            <a:pathLst>
              <a:path w="305327" h="63172">
                <a:moveTo>
                  <a:pt x="305326" y="0"/>
                </a:moveTo>
                <a:lnTo>
                  <a:pt x="249112" y="17958"/>
                </a:lnTo>
                <a:lnTo>
                  <a:pt x="187421" y="28547"/>
                </a:lnTo>
                <a:lnTo>
                  <a:pt x="136250" y="33805"/>
                </a:lnTo>
                <a:lnTo>
                  <a:pt x="87164" y="42771"/>
                </a:lnTo>
                <a:lnTo>
                  <a:pt x="28656" y="56282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4331176" y="651450"/>
            <a:ext cx="9066" cy="189514"/>
          </a:xfrm>
          <a:custGeom>
            <a:avLst/>
            <a:gdLst/>
            <a:ahLst/>
            <a:cxnLst/>
            <a:rect l="0" t="0" r="0" b="0"/>
            <a:pathLst>
              <a:path w="9066" h="189514">
                <a:moveTo>
                  <a:pt x="9065" y="0"/>
                </a:moveTo>
                <a:lnTo>
                  <a:pt x="5946" y="54145"/>
                </a:lnTo>
                <a:lnTo>
                  <a:pt x="0" y="114681"/>
                </a:lnTo>
                <a:lnTo>
                  <a:pt x="7063" y="171210"/>
                </a:lnTo>
                <a:lnTo>
                  <a:pt x="9065" y="1895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4340241" y="472466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4498169" y="495687"/>
            <a:ext cx="141025" cy="519040"/>
          </a:xfrm>
          <a:custGeom>
            <a:avLst/>
            <a:gdLst/>
            <a:ahLst/>
            <a:cxnLst/>
            <a:rect l="0" t="0" r="0" b="0"/>
            <a:pathLst>
              <a:path w="141025" h="519040">
                <a:moveTo>
                  <a:pt x="0" y="239991"/>
                </a:moveTo>
                <a:lnTo>
                  <a:pt x="5589" y="298608"/>
                </a:lnTo>
                <a:lnTo>
                  <a:pt x="9065" y="350166"/>
                </a:lnTo>
                <a:lnTo>
                  <a:pt x="15684" y="409896"/>
                </a:lnTo>
                <a:lnTo>
                  <a:pt x="19464" y="466458"/>
                </a:lnTo>
                <a:lnTo>
                  <a:pt x="26174" y="514673"/>
                </a:lnTo>
                <a:lnTo>
                  <a:pt x="27977" y="519039"/>
                </a:lnTo>
                <a:lnTo>
                  <a:pt x="29180" y="516100"/>
                </a:lnTo>
                <a:lnTo>
                  <a:pt x="31110" y="458178"/>
                </a:lnTo>
                <a:lnTo>
                  <a:pt x="23086" y="396824"/>
                </a:lnTo>
                <a:lnTo>
                  <a:pt x="13599" y="334943"/>
                </a:lnTo>
                <a:lnTo>
                  <a:pt x="6824" y="292721"/>
                </a:lnTo>
                <a:lnTo>
                  <a:pt x="3033" y="247439"/>
                </a:lnTo>
                <a:lnTo>
                  <a:pt x="1348" y="201187"/>
                </a:lnTo>
                <a:lnTo>
                  <a:pt x="599" y="157234"/>
                </a:lnTo>
                <a:lnTo>
                  <a:pt x="177" y="98617"/>
                </a:lnTo>
                <a:lnTo>
                  <a:pt x="1205" y="35984"/>
                </a:lnTo>
                <a:lnTo>
                  <a:pt x="5604" y="11281"/>
                </a:lnTo>
                <a:lnTo>
                  <a:pt x="10755" y="4460"/>
                </a:lnTo>
                <a:lnTo>
                  <a:pt x="17699" y="1082"/>
                </a:lnTo>
                <a:lnTo>
                  <a:pt x="25837" y="0"/>
                </a:lnTo>
                <a:lnTo>
                  <a:pt x="44238" y="5037"/>
                </a:lnTo>
                <a:lnTo>
                  <a:pt x="74329" y="24146"/>
                </a:lnTo>
                <a:lnTo>
                  <a:pt x="93866" y="43454"/>
                </a:lnTo>
                <a:lnTo>
                  <a:pt x="116849" y="80633"/>
                </a:lnTo>
                <a:lnTo>
                  <a:pt x="135688" y="138236"/>
                </a:lnTo>
                <a:lnTo>
                  <a:pt x="141024" y="170200"/>
                </a:lnTo>
                <a:lnTo>
                  <a:pt x="139496" y="200004"/>
                </a:lnTo>
                <a:lnTo>
                  <a:pt x="131798" y="222609"/>
                </a:lnTo>
                <a:lnTo>
                  <a:pt x="126470" y="231913"/>
                </a:lnTo>
                <a:lnTo>
                  <a:pt x="111191" y="245370"/>
                </a:lnTo>
                <a:lnTo>
                  <a:pt x="64902" y="266219"/>
                </a:lnTo>
                <a:lnTo>
                  <a:pt x="42113" y="27157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782438" y="209253"/>
            <a:ext cx="10522" cy="621183"/>
          </a:xfrm>
          <a:custGeom>
            <a:avLst/>
            <a:gdLst/>
            <a:ahLst/>
            <a:cxnLst/>
            <a:rect l="0" t="0" r="0" b="0"/>
            <a:pathLst>
              <a:path w="10522" h="621183">
                <a:moveTo>
                  <a:pt x="0" y="0"/>
                </a:moveTo>
                <a:lnTo>
                  <a:pt x="0" y="50433"/>
                </a:lnTo>
                <a:lnTo>
                  <a:pt x="1170" y="104241"/>
                </a:lnTo>
                <a:lnTo>
                  <a:pt x="8333" y="158761"/>
                </a:lnTo>
                <a:lnTo>
                  <a:pt x="9878" y="209647"/>
                </a:lnTo>
                <a:lnTo>
                  <a:pt x="10336" y="267229"/>
                </a:lnTo>
                <a:lnTo>
                  <a:pt x="10490" y="328607"/>
                </a:lnTo>
                <a:lnTo>
                  <a:pt x="10521" y="385791"/>
                </a:lnTo>
                <a:lnTo>
                  <a:pt x="7408" y="439028"/>
                </a:lnTo>
                <a:lnTo>
                  <a:pt x="1464" y="489274"/>
                </a:lnTo>
                <a:lnTo>
                  <a:pt x="289" y="552665"/>
                </a:lnTo>
                <a:lnTo>
                  <a:pt x="58" y="605915"/>
                </a:lnTo>
                <a:lnTo>
                  <a:pt x="0" y="62118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4866666" y="577751"/>
            <a:ext cx="94758" cy="200042"/>
          </a:xfrm>
          <a:custGeom>
            <a:avLst/>
            <a:gdLst/>
            <a:ahLst/>
            <a:cxnLst/>
            <a:rect l="0" t="0" r="0" b="0"/>
            <a:pathLst>
              <a:path w="94758" h="200042">
                <a:moveTo>
                  <a:pt x="0" y="0"/>
                </a:moveTo>
                <a:lnTo>
                  <a:pt x="28681" y="55045"/>
                </a:lnTo>
                <a:lnTo>
                  <a:pt x="54614" y="114512"/>
                </a:lnTo>
                <a:lnTo>
                  <a:pt x="76617" y="165165"/>
                </a:lnTo>
                <a:lnTo>
                  <a:pt x="89382" y="185418"/>
                </a:lnTo>
                <a:lnTo>
                  <a:pt x="94757" y="2000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4814023" y="567222"/>
            <a:ext cx="252685" cy="494841"/>
          </a:xfrm>
          <a:custGeom>
            <a:avLst/>
            <a:gdLst/>
            <a:ahLst/>
            <a:cxnLst/>
            <a:rect l="0" t="0" r="0" b="0"/>
            <a:pathLst>
              <a:path w="252685" h="494841">
                <a:moveTo>
                  <a:pt x="252684" y="0"/>
                </a:moveTo>
                <a:lnTo>
                  <a:pt x="200145" y="60873"/>
                </a:lnTo>
                <a:lnTo>
                  <a:pt x="187220" y="77358"/>
                </a:lnTo>
                <a:lnTo>
                  <a:pt x="149871" y="139280"/>
                </a:lnTo>
                <a:lnTo>
                  <a:pt x="130177" y="191000"/>
                </a:lnTo>
                <a:lnTo>
                  <a:pt x="112347" y="251263"/>
                </a:lnTo>
                <a:lnTo>
                  <a:pt x="86429" y="305139"/>
                </a:lnTo>
                <a:lnTo>
                  <a:pt x="63364" y="368481"/>
                </a:lnTo>
                <a:lnTo>
                  <a:pt x="38414" y="428374"/>
                </a:lnTo>
                <a:lnTo>
                  <a:pt x="18594" y="470012"/>
                </a:lnTo>
                <a:lnTo>
                  <a:pt x="0" y="4948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2866251" y="893663"/>
            <a:ext cx="2053059" cy="63115"/>
          </a:xfrm>
          <a:custGeom>
            <a:avLst/>
            <a:gdLst/>
            <a:ahLst/>
            <a:cxnLst/>
            <a:rect l="0" t="0" r="0" b="0"/>
            <a:pathLst>
              <a:path w="2053059" h="63115">
                <a:moveTo>
                  <a:pt x="2053058" y="63114"/>
                </a:moveTo>
                <a:lnTo>
                  <a:pt x="2004126" y="63114"/>
                </a:lnTo>
                <a:lnTo>
                  <a:pt x="1956281" y="59994"/>
                </a:lnTo>
                <a:lnTo>
                  <a:pt x="1893301" y="54049"/>
                </a:lnTo>
                <a:lnTo>
                  <a:pt x="1844415" y="47430"/>
                </a:lnTo>
                <a:lnTo>
                  <a:pt x="1792886" y="38060"/>
                </a:lnTo>
                <a:lnTo>
                  <a:pt x="1740573" y="33464"/>
                </a:lnTo>
                <a:lnTo>
                  <a:pt x="1682439" y="26513"/>
                </a:lnTo>
                <a:lnTo>
                  <a:pt x="1626350" y="22633"/>
                </a:lnTo>
                <a:lnTo>
                  <a:pt x="1572686" y="21484"/>
                </a:lnTo>
                <a:lnTo>
                  <a:pt x="1514152" y="21143"/>
                </a:lnTo>
                <a:lnTo>
                  <a:pt x="1452355" y="15453"/>
                </a:lnTo>
                <a:lnTo>
                  <a:pt x="1389591" y="11947"/>
                </a:lnTo>
                <a:lnTo>
                  <a:pt x="1326541" y="10909"/>
                </a:lnTo>
                <a:lnTo>
                  <a:pt x="1263405" y="10601"/>
                </a:lnTo>
                <a:lnTo>
                  <a:pt x="1200245" y="10510"/>
                </a:lnTo>
                <a:lnTo>
                  <a:pt x="1137077" y="10483"/>
                </a:lnTo>
                <a:lnTo>
                  <a:pt x="1091844" y="10476"/>
                </a:lnTo>
                <a:lnTo>
                  <a:pt x="1045614" y="9304"/>
                </a:lnTo>
                <a:lnTo>
                  <a:pt x="1001671" y="4883"/>
                </a:lnTo>
                <a:lnTo>
                  <a:pt x="958744" y="2139"/>
                </a:lnTo>
                <a:lnTo>
                  <a:pt x="898235" y="593"/>
                </a:lnTo>
                <a:lnTo>
                  <a:pt x="840142" y="136"/>
                </a:lnTo>
                <a:lnTo>
                  <a:pt x="778476" y="0"/>
                </a:lnTo>
                <a:lnTo>
                  <a:pt x="715751" y="3079"/>
                </a:lnTo>
                <a:lnTo>
                  <a:pt x="652712" y="8281"/>
                </a:lnTo>
                <a:lnTo>
                  <a:pt x="589580" y="9822"/>
                </a:lnTo>
                <a:lnTo>
                  <a:pt x="529540" y="10279"/>
                </a:lnTo>
                <a:lnTo>
                  <a:pt x="471586" y="10414"/>
                </a:lnTo>
                <a:lnTo>
                  <a:pt x="413081" y="10454"/>
                </a:lnTo>
                <a:lnTo>
                  <a:pt x="355581" y="10466"/>
                </a:lnTo>
                <a:lnTo>
                  <a:pt x="297210" y="10470"/>
                </a:lnTo>
                <a:lnTo>
                  <a:pt x="239751" y="10471"/>
                </a:lnTo>
                <a:lnTo>
                  <a:pt x="181392" y="10471"/>
                </a:lnTo>
                <a:lnTo>
                  <a:pt x="123936" y="10471"/>
                </a:lnTo>
                <a:lnTo>
                  <a:pt x="62458" y="10471"/>
                </a:lnTo>
                <a:lnTo>
                  <a:pt x="0" y="104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1252891" y="1451836"/>
            <a:ext cx="526426" cy="904521"/>
            <a:chOff x="1252891" y="1451836"/>
            <a:chExt cx="526426" cy="904521"/>
          </a:xfrm>
        </p:grpSpPr>
        <p:sp>
          <p:nvSpPr>
            <p:cNvPr id="14" name="Freeform 13"/>
            <p:cNvSpPr/>
            <p:nvPr/>
          </p:nvSpPr>
          <p:spPr>
            <a:xfrm>
              <a:off x="1339690" y="1451836"/>
              <a:ext cx="250114" cy="418134"/>
            </a:xfrm>
            <a:custGeom>
              <a:avLst/>
              <a:gdLst/>
              <a:ahLst/>
              <a:cxnLst/>
              <a:rect l="0" t="0" r="0" b="0"/>
              <a:pathLst>
                <a:path w="250114" h="418134">
                  <a:moveTo>
                    <a:pt x="50071" y="32682"/>
                  </a:moveTo>
                  <a:lnTo>
                    <a:pt x="22560" y="86557"/>
                  </a:lnTo>
                  <a:lnTo>
                    <a:pt x="4522" y="138129"/>
                  </a:lnTo>
                  <a:lnTo>
                    <a:pt x="2158" y="140414"/>
                  </a:lnTo>
                  <a:lnTo>
                    <a:pt x="581" y="137259"/>
                  </a:lnTo>
                  <a:lnTo>
                    <a:pt x="0" y="122444"/>
                  </a:lnTo>
                  <a:lnTo>
                    <a:pt x="12267" y="74138"/>
                  </a:lnTo>
                  <a:lnTo>
                    <a:pt x="27822" y="48605"/>
                  </a:lnTo>
                  <a:lnTo>
                    <a:pt x="82476" y="4771"/>
                  </a:lnTo>
                  <a:lnTo>
                    <a:pt x="106198" y="0"/>
                  </a:lnTo>
                  <a:lnTo>
                    <a:pt x="131168" y="2949"/>
                  </a:lnTo>
                  <a:lnTo>
                    <a:pt x="163787" y="17763"/>
                  </a:lnTo>
                  <a:lnTo>
                    <a:pt x="180940" y="30340"/>
                  </a:lnTo>
                  <a:lnTo>
                    <a:pt x="198162" y="56165"/>
                  </a:lnTo>
                  <a:lnTo>
                    <a:pt x="213291" y="104737"/>
                  </a:lnTo>
                  <a:lnTo>
                    <a:pt x="220613" y="162512"/>
                  </a:lnTo>
                  <a:lnTo>
                    <a:pt x="223435" y="212700"/>
                  </a:lnTo>
                  <a:lnTo>
                    <a:pt x="219981" y="261495"/>
                  </a:lnTo>
                  <a:lnTo>
                    <a:pt x="216834" y="291134"/>
                  </a:lnTo>
                  <a:lnTo>
                    <a:pt x="195749" y="345170"/>
                  </a:lnTo>
                  <a:lnTo>
                    <a:pt x="181497" y="366927"/>
                  </a:lnTo>
                  <a:lnTo>
                    <a:pt x="139171" y="407385"/>
                  </a:lnTo>
                  <a:lnTo>
                    <a:pt x="118137" y="415636"/>
                  </a:lnTo>
                  <a:lnTo>
                    <a:pt x="93191" y="418133"/>
                  </a:lnTo>
                  <a:lnTo>
                    <a:pt x="66506" y="415343"/>
                  </a:lnTo>
                  <a:lnTo>
                    <a:pt x="45287" y="407084"/>
                  </a:lnTo>
                  <a:lnTo>
                    <a:pt x="36353" y="401606"/>
                  </a:lnTo>
                  <a:lnTo>
                    <a:pt x="30397" y="393275"/>
                  </a:lnTo>
                  <a:lnTo>
                    <a:pt x="23780" y="371540"/>
                  </a:lnTo>
                  <a:lnTo>
                    <a:pt x="24355" y="361532"/>
                  </a:lnTo>
                  <a:lnTo>
                    <a:pt x="31233" y="344174"/>
                  </a:lnTo>
                  <a:lnTo>
                    <a:pt x="48259" y="321248"/>
                  </a:lnTo>
                  <a:lnTo>
                    <a:pt x="73711" y="305226"/>
                  </a:lnTo>
                  <a:lnTo>
                    <a:pt x="109068" y="298659"/>
                  </a:lnTo>
                  <a:lnTo>
                    <a:pt x="170173" y="304846"/>
                  </a:lnTo>
                  <a:lnTo>
                    <a:pt x="211869" y="315184"/>
                  </a:lnTo>
                  <a:lnTo>
                    <a:pt x="250113" y="3380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252891" y="1937243"/>
              <a:ext cx="526426" cy="63172"/>
            </a:xfrm>
            <a:custGeom>
              <a:avLst/>
              <a:gdLst/>
              <a:ahLst/>
              <a:cxnLst/>
              <a:rect l="0" t="0" r="0" b="0"/>
              <a:pathLst>
                <a:path w="526426" h="63172">
                  <a:moveTo>
                    <a:pt x="526425" y="0"/>
                  </a:moveTo>
                  <a:lnTo>
                    <a:pt x="488947" y="8333"/>
                  </a:lnTo>
                  <a:lnTo>
                    <a:pt x="429939" y="17475"/>
                  </a:lnTo>
                  <a:lnTo>
                    <a:pt x="369889" y="20349"/>
                  </a:lnTo>
                  <a:lnTo>
                    <a:pt x="318209" y="26507"/>
                  </a:lnTo>
                  <a:lnTo>
                    <a:pt x="264630" y="30582"/>
                  </a:lnTo>
                  <a:lnTo>
                    <a:pt x="215929" y="32458"/>
                  </a:lnTo>
                  <a:lnTo>
                    <a:pt x="165624" y="38733"/>
                  </a:lnTo>
                  <a:lnTo>
                    <a:pt x="102992" y="41446"/>
                  </a:lnTo>
                  <a:lnTo>
                    <a:pt x="40231" y="4757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21347" y="2045244"/>
              <a:ext cx="227274" cy="311113"/>
            </a:xfrm>
            <a:custGeom>
              <a:avLst/>
              <a:gdLst/>
              <a:ahLst/>
              <a:cxnLst/>
              <a:rect l="0" t="0" r="0" b="0"/>
              <a:pathLst>
                <a:path w="227274" h="311113">
                  <a:moveTo>
                    <a:pt x="0" y="60455"/>
                  </a:moveTo>
                  <a:lnTo>
                    <a:pt x="17980" y="36408"/>
                  </a:lnTo>
                  <a:lnTo>
                    <a:pt x="44322" y="16155"/>
                  </a:lnTo>
                  <a:lnTo>
                    <a:pt x="75523" y="3396"/>
                  </a:lnTo>
                  <a:lnTo>
                    <a:pt x="100636" y="0"/>
                  </a:lnTo>
                  <a:lnTo>
                    <a:pt x="121156" y="4730"/>
                  </a:lnTo>
                  <a:lnTo>
                    <a:pt x="129904" y="9267"/>
                  </a:lnTo>
                  <a:lnTo>
                    <a:pt x="142743" y="23667"/>
                  </a:lnTo>
                  <a:lnTo>
                    <a:pt x="147804" y="32420"/>
                  </a:lnTo>
                  <a:lnTo>
                    <a:pt x="148839" y="41765"/>
                  </a:lnTo>
                  <a:lnTo>
                    <a:pt x="143749" y="61507"/>
                  </a:lnTo>
                  <a:lnTo>
                    <a:pt x="127730" y="86763"/>
                  </a:lnTo>
                  <a:lnTo>
                    <a:pt x="111751" y="98664"/>
                  </a:lnTo>
                  <a:lnTo>
                    <a:pt x="72897" y="115836"/>
                  </a:lnTo>
                  <a:lnTo>
                    <a:pt x="68485" y="116093"/>
                  </a:lnTo>
                  <a:lnTo>
                    <a:pt x="67883" y="113924"/>
                  </a:lnTo>
                  <a:lnTo>
                    <a:pt x="69822" y="110139"/>
                  </a:lnTo>
                  <a:lnTo>
                    <a:pt x="75794" y="108786"/>
                  </a:lnTo>
                  <a:lnTo>
                    <a:pt x="115880" y="115019"/>
                  </a:lnTo>
                  <a:lnTo>
                    <a:pt x="147419" y="127315"/>
                  </a:lnTo>
                  <a:lnTo>
                    <a:pt x="198874" y="160377"/>
                  </a:lnTo>
                  <a:lnTo>
                    <a:pt x="215510" y="178564"/>
                  </a:lnTo>
                  <a:lnTo>
                    <a:pt x="224464" y="201465"/>
                  </a:lnTo>
                  <a:lnTo>
                    <a:pt x="227273" y="227241"/>
                  </a:lnTo>
                  <a:lnTo>
                    <a:pt x="224623" y="254295"/>
                  </a:lnTo>
                  <a:lnTo>
                    <a:pt x="216425" y="275678"/>
                  </a:lnTo>
                  <a:lnTo>
                    <a:pt x="210964" y="284655"/>
                  </a:lnTo>
                  <a:lnTo>
                    <a:pt x="195537" y="297750"/>
                  </a:lnTo>
                  <a:lnTo>
                    <a:pt x="186510" y="302880"/>
                  </a:lnTo>
                  <a:lnTo>
                    <a:pt x="123929" y="311112"/>
                  </a:lnTo>
                  <a:lnTo>
                    <a:pt x="79743" y="310199"/>
                  </a:lnTo>
                  <a:lnTo>
                    <a:pt x="35899" y="293234"/>
                  </a:lnTo>
                  <a:lnTo>
                    <a:pt x="10528" y="281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2084642" y="1760511"/>
            <a:ext cx="485979" cy="229376"/>
          </a:xfrm>
          <a:custGeom>
            <a:avLst/>
            <a:gdLst/>
            <a:ahLst/>
            <a:cxnLst/>
            <a:rect l="0" t="0" r="0" b="0"/>
            <a:pathLst>
              <a:path w="485979" h="229376">
                <a:moveTo>
                  <a:pt x="0" y="134618"/>
                </a:moveTo>
                <a:lnTo>
                  <a:pt x="37478" y="126285"/>
                </a:lnTo>
                <a:lnTo>
                  <a:pt x="94491" y="124523"/>
                </a:lnTo>
                <a:lnTo>
                  <a:pt x="144851" y="124218"/>
                </a:lnTo>
                <a:lnTo>
                  <a:pt x="207034" y="124115"/>
                </a:lnTo>
                <a:lnTo>
                  <a:pt x="257225" y="124097"/>
                </a:lnTo>
                <a:lnTo>
                  <a:pt x="307972" y="124092"/>
                </a:lnTo>
                <a:lnTo>
                  <a:pt x="367634" y="124090"/>
                </a:lnTo>
                <a:lnTo>
                  <a:pt x="430068" y="124090"/>
                </a:lnTo>
                <a:lnTo>
                  <a:pt x="475778" y="124090"/>
                </a:lnTo>
                <a:lnTo>
                  <a:pt x="483302" y="121750"/>
                </a:lnTo>
                <a:lnTo>
                  <a:pt x="485978" y="117851"/>
                </a:lnTo>
                <a:lnTo>
                  <a:pt x="485422" y="112911"/>
                </a:lnTo>
                <a:lnTo>
                  <a:pt x="478566" y="101184"/>
                </a:lnTo>
                <a:lnTo>
                  <a:pt x="458432" y="81428"/>
                </a:lnTo>
                <a:lnTo>
                  <a:pt x="430240" y="63876"/>
                </a:lnTo>
                <a:lnTo>
                  <a:pt x="370432" y="35355"/>
                </a:lnTo>
                <a:lnTo>
                  <a:pt x="307199" y="1126"/>
                </a:lnTo>
                <a:lnTo>
                  <a:pt x="301895" y="0"/>
                </a:lnTo>
                <a:lnTo>
                  <a:pt x="300699" y="2759"/>
                </a:lnTo>
                <a:lnTo>
                  <a:pt x="302242" y="8107"/>
                </a:lnTo>
                <a:lnTo>
                  <a:pt x="313314" y="17170"/>
                </a:lnTo>
                <a:lnTo>
                  <a:pt x="369199" y="51171"/>
                </a:lnTo>
                <a:lnTo>
                  <a:pt x="428610" y="92573"/>
                </a:lnTo>
                <a:lnTo>
                  <a:pt x="436649" y="99569"/>
                </a:lnTo>
                <a:lnTo>
                  <a:pt x="440838" y="108912"/>
                </a:lnTo>
                <a:lnTo>
                  <a:pt x="442373" y="131772"/>
                </a:lnTo>
                <a:lnTo>
                  <a:pt x="438805" y="140910"/>
                </a:lnTo>
                <a:lnTo>
                  <a:pt x="377019" y="203522"/>
                </a:lnTo>
                <a:lnTo>
                  <a:pt x="347440" y="22937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3190134" y="1362214"/>
            <a:ext cx="347442" cy="698896"/>
            <a:chOff x="3190134" y="1362214"/>
            <a:chExt cx="347442" cy="698896"/>
          </a:xfrm>
        </p:grpSpPr>
        <p:sp>
          <p:nvSpPr>
            <p:cNvPr id="19" name="Freeform 18"/>
            <p:cNvSpPr/>
            <p:nvPr/>
          </p:nvSpPr>
          <p:spPr>
            <a:xfrm>
              <a:off x="3262460" y="1362214"/>
              <a:ext cx="187603" cy="319414"/>
            </a:xfrm>
            <a:custGeom>
              <a:avLst/>
              <a:gdLst/>
              <a:ahLst/>
              <a:cxnLst/>
              <a:rect l="0" t="0" r="0" b="0"/>
              <a:pathLst>
                <a:path w="187603" h="319414">
                  <a:moveTo>
                    <a:pt x="54016" y="38076"/>
                  </a:moveTo>
                  <a:lnTo>
                    <a:pt x="38375" y="56056"/>
                  </a:lnTo>
                  <a:lnTo>
                    <a:pt x="19172" y="102228"/>
                  </a:lnTo>
                  <a:lnTo>
                    <a:pt x="14409" y="106580"/>
                  </a:lnTo>
                  <a:lnTo>
                    <a:pt x="8894" y="107142"/>
                  </a:lnTo>
                  <a:lnTo>
                    <a:pt x="2878" y="105177"/>
                  </a:lnTo>
                  <a:lnTo>
                    <a:pt x="37" y="100357"/>
                  </a:lnTo>
                  <a:lnTo>
                    <a:pt x="0" y="85644"/>
                  </a:lnTo>
                  <a:lnTo>
                    <a:pt x="6556" y="57629"/>
                  </a:lnTo>
                  <a:lnTo>
                    <a:pt x="21497" y="32691"/>
                  </a:lnTo>
                  <a:lnTo>
                    <a:pt x="40741" y="10484"/>
                  </a:lnTo>
                  <a:lnTo>
                    <a:pt x="60594" y="2416"/>
                  </a:lnTo>
                  <a:lnTo>
                    <a:pt x="83846" y="0"/>
                  </a:lnTo>
                  <a:lnTo>
                    <a:pt x="105879" y="2826"/>
                  </a:lnTo>
                  <a:lnTo>
                    <a:pt x="138013" y="16583"/>
                  </a:lnTo>
                  <a:lnTo>
                    <a:pt x="152959" y="32033"/>
                  </a:lnTo>
                  <a:lnTo>
                    <a:pt x="172086" y="70547"/>
                  </a:lnTo>
                  <a:lnTo>
                    <a:pt x="187602" y="133873"/>
                  </a:lnTo>
                  <a:lnTo>
                    <a:pt x="186794" y="175255"/>
                  </a:lnTo>
                  <a:lnTo>
                    <a:pt x="176040" y="231159"/>
                  </a:lnTo>
                  <a:lnTo>
                    <a:pt x="160491" y="267641"/>
                  </a:lnTo>
                  <a:lnTo>
                    <a:pt x="135477" y="295088"/>
                  </a:lnTo>
                  <a:lnTo>
                    <a:pt x="105839" y="312449"/>
                  </a:lnTo>
                  <a:lnTo>
                    <a:pt x="69241" y="319413"/>
                  </a:lnTo>
                  <a:lnTo>
                    <a:pt x="48694" y="314803"/>
                  </a:lnTo>
                  <a:lnTo>
                    <a:pt x="10851" y="292779"/>
                  </a:lnTo>
                  <a:lnTo>
                    <a:pt x="5352" y="283917"/>
                  </a:lnTo>
                  <a:lnTo>
                    <a:pt x="2362" y="261592"/>
                  </a:lnTo>
                  <a:lnTo>
                    <a:pt x="8052" y="242311"/>
                  </a:lnTo>
                  <a:lnTo>
                    <a:pt x="12845" y="233894"/>
                  </a:lnTo>
                  <a:lnTo>
                    <a:pt x="20720" y="228283"/>
                  </a:lnTo>
                  <a:lnTo>
                    <a:pt x="41947" y="222048"/>
                  </a:lnTo>
                  <a:lnTo>
                    <a:pt x="92533" y="219215"/>
                  </a:lnTo>
                  <a:lnTo>
                    <a:pt x="148299" y="231844"/>
                  </a:lnTo>
                  <a:lnTo>
                    <a:pt x="180358" y="248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90134" y="1695088"/>
              <a:ext cx="347442" cy="31586"/>
            </a:xfrm>
            <a:custGeom>
              <a:avLst/>
              <a:gdLst/>
              <a:ahLst/>
              <a:cxnLst/>
              <a:rect l="0" t="0" r="0" b="0"/>
              <a:pathLst>
                <a:path w="347442" h="31586">
                  <a:moveTo>
                    <a:pt x="347441" y="0"/>
                  </a:moveTo>
                  <a:lnTo>
                    <a:pt x="319885" y="7235"/>
                  </a:lnTo>
                  <a:lnTo>
                    <a:pt x="260542" y="9878"/>
                  </a:lnTo>
                  <a:lnTo>
                    <a:pt x="198085" y="10400"/>
                  </a:lnTo>
                  <a:lnTo>
                    <a:pt x="134880" y="18844"/>
                  </a:lnTo>
                  <a:lnTo>
                    <a:pt x="80326" y="26209"/>
                  </a:lnTo>
                  <a:lnTo>
                    <a:pt x="19836" y="3087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05948" y="1796460"/>
              <a:ext cx="185417" cy="264650"/>
            </a:xfrm>
            <a:custGeom>
              <a:avLst/>
              <a:gdLst/>
              <a:ahLst/>
              <a:cxnLst/>
              <a:rect l="0" t="0" r="0" b="0"/>
              <a:pathLst>
                <a:path w="185417" h="264650">
                  <a:moveTo>
                    <a:pt x="0" y="24970"/>
                  </a:moveTo>
                  <a:lnTo>
                    <a:pt x="17981" y="9329"/>
                  </a:lnTo>
                  <a:lnTo>
                    <a:pt x="34898" y="1250"/>
                  </a:lnTo>
                  <a:lnTo>
                    <a:pt x="57234" y="0"/>
                  </a:lnTo>
                  <a:lnTo>
                    <a:pt x="104112" y="8729"/>
                  </a:lnTo>
                  <a:lnTo>
                    <a:pt x="112692" y="14143"/>
                  </a:lnTo>
                  <a:lnTo>
                    <a:pt x="125344" y="29516"/>
                  </a:lnTo>
                  <a:lnTo>
                    <a:pt x="126847" y="38529"/>
                  </a:lnTo>
                  <a:lnTo>
                    <a:pt x="122277" y="57902"/>
                  </a:lnTo>
                  <a:lnTo>
                    <a:pt x="106550" y="82951"/>
                  </a:lnTo>
                  <a:lnTo>
                    <a:pt x="90639" y="94803"/>
                  </a:lnTo>
                  <a:lnTo>
                    <a:pt x="48591" y="113368"/>
                  </a:lnTo>
                  <a:lnTo>
                    <a:pt x="88503" y="109978"/>
                  </a:lnTo>
                  <a:lnTo>
                    <a:pt x="124489" y="115018"/>
                  </a:lnTo>
                  <a:lnTo>
                    <a:pt x="151789" y="129509"/>
                  </a:lnTo>
                  <a:lnTo>
                    <a:pt x="174696" y="154210"/>
                  </a:lnTo>
                  <a:lnTo>
                    <a:pt x="182928" y="176776"/>
                  </a:lnTo>
                  <a:lnTo>
                    <a:pt x="185416" y="201234"/>
                  </a:lnTo>
                  <a:lnTo>
                    <a:pt x="182623" y="223802"/>
                  </a:lnTo>
                  <a:lnTo>
                    <a:pt x="177900" y="232394"/>
                  </a:lnTo>
                  <a:lnTo>
                    <a:pt x="163294" y="245060"/>
                  </a:lnTo>
                  <a:lnTo>
                    <a:pt x="135341" y="258768"/>
                  </a:lnTo>
                  <a:lnTo>
                    <a:pt x="99242" y="264649"/>
                  </a:lnTo>
                  <a:lnTo>
                    <a:pt x="64500" y="260802"/>
                  </a:lnTo>
                  <a:lnTo>
                    <a:pt x="52063" y="255346"/>
                  </a:lnTo>
                  <a:lnTo>
                    <a:pt x="42114" y="246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706031" y="1376621"/>
            <a:ext cx="863337" cy="616341"/>
            <a:chOff x="3706031" y="1376621"/>
            <a:chExt cx="863337" cy="616341"/>
          </a:xfrm>
        </p:grpSpPr>
        <p:sp>
          <p:nvSpPr>
            <p:cNvPr id="23" name="Freeform 22"/>
            <p:cNvSpPr/>
            <p:nvPr/>
          </p:nvSpPr>
          <p:spPr>
            <a:xfrm>
              <a:off x="3758673" y="1652974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105285" y="0"/>
                  </a:moveTo>
                  <a:lnTo>
                    <a:pt x="95710" y="24046"/>
                  </a:lnTo>
                  <a:lnTo>
                    <a:pt x="60621" y="82002"/>
                  </a:lnTo>
                  <a:lnTo>
                    <a:pt x="44478" y="107745"/>
                  </a:lnTo>
                  <a:lnTo>
                    <a:pt x="29167" y="13448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06031" y="1695088"/>
              <a:ext cx="157928" cy="105286"/>
            </a:xfrm>
            <a:custGeom>
              <a:avLst/>
              <a:gdLst/>
              <a:ahLst/>
              <a:cxnLst/>
              <a:rect l="0" t="0" r="0" b="0"/>
              <a:pathLst>
                <a:path w="157928" h="105286">
                  <a:moveTo>
                    <a:pt x="157927" y="105285"/>
                  </a:moveTo>
                  <a:lnTo>
                    <a:pt x="104052" y="76604"/>
                  </a:lnTo>
                  <a:lnTo>
                    <a:pt x="49241" y="382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11262" y="1376621"/>
              <a:ext cx="158024" cy="219204"/>
            </a:xfrm>
            <a:custGeom>
              <a:avLst/>
              <a:gdLst/>
              <a:ahLst/>
              <a:cxnLst/>
              <a:rect l="0" t="0" r="0" b="0"/>
              <a:pathLst>
                <a:path w="158024" h="219204">
                  <a:moveTo>
                    <a:pt x="21152" y="44726"/>
                  </a:moveTo>
                  <a:lnTo>
                    <a:pt x="26741" y="22369"/>
                  </a:lnTo>
                  <a:lnTo>
                    <a:pt x="31897" y="14613"/>
                  </a:lnTo>
                  <a:lnTo>
                    <a:pt x="46985" y="2877"/>
                  </a:lnTo>
                  <a:lnTo>
                    <a:pt x="68508" y="0"/>
                  </a:lnTo>
                  <a:lnTo>
                    <a:pt x="80799" y="870"/>
                  </a:lnTo>
                  <a:lnTo>
                    <a:pt x="100694" y="11197"/>
                  </a:lnTo>
                  <a:lnTo>
                    <a:pt x="116166" y="27484"/>
                  </a:lnTo>
                  <a:lnTo>
                    <a:pt x="139585" y="76814"/>
                  </a:lnTo>
                  <a:lnTo>
                    <a:pt x="140859" y="100711"/>
                  </a:lnTo>
                  <a:lnTo>
                    <a:pt x="132146" y="154181"/>
                  </a:lnTo>
                  <a:lnTo>
                    <a:pt x="116950" y="184651"/>
                  </a:lnTo>
                  <a:lnTo>
                    <a:pt x="97630" y="208498"/>
                  </a:lnTo>
                  <a:lnTo>
                    <a:pt x="77759" y="216949"/>
                  </a:lnTo>
                  <a:lnTo>
                    <a:pt x="65909" y="219203"/>
                  </a:lnTo>
                  <a:lnTo>
                    <a:pt x="43384" y="215468"/>
                  </a:lnTo>
                  <a:lnTo>
                    <a:pt x="14091" y="200211"/>
                  </a:lnTo>
                  <a:lnTo>
                    <a:pt x="5916" y="194006"/>
                  </a:lnTo>
                  <a:lnTo>
                    <a:pt x="1636" y="186360"/>
                  </a:lnTo>
                  <a:lnTo>
                    <a:pt x="0" y="168506"/>
                  </a:lnTo>
                  <a:lnTo>
                    <a:pt x="3542" y="161171"/>
                  </a:lnTo>
                  <a:lnTo>
                    <a:pt x="16835" y="149901"/>
                  </a:lnTo>
                  <a:lnTo>
                    <a:pt x="25293" y="147598"/>
                  </a:lnTo>
                  <a:lnTo>
                    <a:pt x="44050" y="148158"/>
                  </a:lnTo>
                  <a:lnTo>
                    <a:pt x="105542" y="173567"/>
                  </a:lnTo>
                  <a:lnTo>
                    <a:pt x="158023" y="202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27129" y="1663502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257238" y="5589"/>
                  </a:lnTo>
                  <a:lnTo>
                    <a:pt x="204234" y="10723"/>
                  </a:lnTo>
                  <a:lnTo>
                    <a:pt x="142362" y="19465"/>
                  </a:lnTo>
                  <a:lnTo>
                    <a:pt x="81832" y="29181"/>
                  </a:lnTo>
                  <a:lnTo>
                    <a:pt x="18402" y="385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90300" y="1765260"/>
              <a:ext cx="221100" cy="227702"/>
            </a:xfrm>
            <a:custGeom>
              <a:avLst/>
              <a:gdLst/>
              <a:ahLst/>
              <a:cxnLst/>
              <a:rect l="0" t="0" r="0" b="0"/>
              <a:pathLst>
                <a:path w="221100" h="227702">
                  <a:moveTo>
                    <a:pt x="0" y="45641"/>
                  </a:moveTo>
                  <a:lnTo>
                    <a:pt x="37087" y="10894"/>
                  </a:lnTo>
                  <a:lnTo>
                    <a:pt x="55087" y="1732"/>
                  </a:lnTo>
                  <a:lnTo>
                    <a:pt x="74786" y="0"/>
                  </a:lnTo>
                  <a:lnTo>
                    <a:pt x="116028" y="8420"/>
                  </a:lnTo>
                  <a:lnTo>
                    <a:pt x="141874" y="23564"/>
                  </a:lnTo>
                  <a:lnTo>
                    <a:pt x="153912" y="39339"/>
                  </a:lnTo>
                  <a:lnTo>
                    <a:pt x="171172" y="78061"/>
                  </a:lnTo>
                  <a:lnTo>
                    <a:pt x="176670" y="114649"/>
                  </a:lnTo>
                  <a:lnTo>
                    <a:pt x="170122" y="160528"/>
                  </a:lnTo>
                  <a:lnTo>
                    <a:pt x="164127" y="182100"/>
                  </a:lnTo>
                  <a:lnTo>
                    <a:pt x="151324" y="200266"/>
                  </a:lnTo>
                  <a:lnTo>
                    <a:pt x="133936" y="214969"/>
                  </a:lnTo>
                  <a:lnTo>
                    <a:pt x="114509" y="225403"/>
                  </a:lnTo>
                  <a:lnTo>
                    <a:pt x="91057" y="227701"/>
                  </a:lnTo>
                  <a:lnTo>
                    <a:pt x="43463" y="219644"/>
                  </a:lnTo>
                  <a:lnTo>
                    <a:pt x="37165" y="213116"/>
                  </a:lnTo>
                  <a:lnTo>
                    <a:pt x="34135" y="204084"/>
                  </a:lnTo>
                  <a:lnTo>
                    <a:pt x="33285" y="193384"/>
                  </a:lnTo>
                  <a:lnTo>
                    <a:pt x="36228" y="185080"/>
                  </a:lnTo>
                  <a:lnTo>
                    <a:pt x="48857" y="172735"/>
                  </a:lnTo>
                  <a:lnTo>
                    <a:pt x="75697" y="159208"/>
                  </a:lnTo>
                  <a:lnTo>
                    <a:pt x="95644" y="157726"/>
                  </a:lnTo>
                  <a:lnTo>
                    <a:pt x="158006" y="172580"/>
                  </a:lnTo>
                  <a:lnTo>
                    <a:pt x="221099" y="1825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53554" y="1674031"/>
              <a:ext cx="94758" cy="15092"/>
            </a:xfrm>
            <a:custGeom>
              <a:avLst/>
              <a:gdLst/>
              <a:ahLst/>
              <a:cxnLst/>
              <a:rect l="0" t="0" r="0" b="0"/>
              <a:pathLst>
                <a:path w="94758" h="15092">
                  <a:moveTo>
                    <a:pt x="94757" y="0"/>
                  </a:moveTo>
                  <a:lnTo>
                    <a:pt x="45205" y="14654"/>
                  </a:lnTo>
                  <a:lnTo>
                    <a:pt x="25550" y="1509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64082" y="176878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88518" y="5589"/>
                  </a:lnTo>
                  <a:lnTo>
                    <a:pt x="32960" y="46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714867" y="1368704"/>
            <a:ext cx="349341" cy="667734"/>
            <a:chOff x="4714867" y="1368704"/>
            <a:chExt cx="349341" cy="667734"/>
          </a:xfrm>
        </p:grpSpPr>
        <p:sp>
          <p:nvSpPr>
            <p:cNvPr id="31" name="Freeform 30"/>
            <p:cNvSpPr/>
            <p:nvPr/>
          </p:nvSpPr>
          <p:spPr>
            <a:xfrm>
              <a:off x="4916808" y="1368704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42114" y="0"/>
                  </a:moveTo>
                  <a:lnTo>
                    <a:pt x="25325" y="55045"/>
                  </a:lnTo>
                  <a:lnTo>
                    <a:pt x="21900" y="109573"/>
                  </a:lnTo>
                  <a:lnTo>
                    <a:pt x="21224" y="170733"/>
                  </a:lnTo>
                  <a:lnTo>
                    <a:pt x="9626" y="23054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14867" y="1400290"/>
              <a:ext cx="212470" cy="150747"/>
            </a:xfrm>
            <a:custGeom>
              <a:avLst/>
              <a:gdLst/>
              <a:ahLst/>
              <a:cxnLst/>
              <a:rect l="0" t="0" r="0" b="0"/>
              <a:pathLst>
                <a:path w="212470" h="150747">
                  <a:moveTo>
                    <a:pt x="212469" y="73699"/>
                  </a:moveTo>
                  <a:lnTo>
                    <a:pt x="153853" y="93943"/>
                  </a:lnTo>
                  <a:lnTo>
                    <a:pt x="97256" y="123577"/>
                  </a:lnTo>
                  <a:lnTo>
                    <a:pt x="44092" y="143525"/>
                  </a:lnTo>
                  <a:lnTo>
                    <a:pt x="22992" y="150746"/>
                  </a:lnTo>
                  <a:lnTo>
                    <a:pt x="14791" y="149630"/>
                  </a:lnTo>
                  <a:lnTo>
                    <a:pt x="8154" y="145377"/>
                  </a:lnTo>
                  <a:lnTo>
                    <a:pt x="2560" y="139032"/>
                  </a:lnTo>
                  <a:lnTo>
                    <a:pt x="0" y="130123"/>
                  </a:lnTo>
                  <a:lnTo>
                    <a:pt x="1418" y="68839"/>
                  </a:lnTo>
                  <a:lnTo>
                    <a:pt x="10170" y="17514"/>
                  </a:lnTo>
                  <a:lnTo>
                    <a:pt x="124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27295" y="1674031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287981" y="0"/>
                  </a:lnTo>
                  <a:lnTo>
                    <a:pt x="228850" y="5589"/>
                  </a:lnTo>
                  <a:lnTo>
                    <a:pt x="166045" y="10722"/>
                  </a:lnTo>
                  <a:lnTo>
                    <a:pt x="111178" y="18669"/>
                  </a:lnTo>
                  <a:lnTo>
                    <a:pt x="61797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77073" y="1779316"/>
              <a:ext cx="148964" cy="257122"/>
            </a:xfrm>
            <a:custGeom>
              <a:avLst/>
              <a:gdLst/>
              <a:ahLst/>
              <a:cxnLst/>
              <a:rect l="0" t="0" r="0" b="0"/>
              <a:pathLst>
                <a:path w="148964" h="257122">
                  <a:moveTo>
                    <a:pt x="108150" y="0"/>
                  </a:moveTo>
                  <a:lnTo>
                    <a:pt x="49586" y="60676"/>
                  </a:lnTo>
                  <a:lnTo>
                    <a:pt x="16657" y="123818"/>
                  </a:lnTo>
                  <a:lnTo>
                    <a:pt x="0" y="167957"/>
                  </a:lnTo>
                  <a:lnTo>
                    <a:pt x="196" y="205483"/>
                  </a:lnTo>
                  <a:lnTo>
                    <a:pt x="13252" y="240648"/>
                  </a:lnTo>
                  <a:lnTo>
                    <a:pt x="21488" y="248169"/>
                  </a:lnTo>
                  <a:lnTo>
                    <a:pt x="43117" y="256526"/>
                  </a:lnTo>
                  <a:lnTo>
                    <a:pt x="65208" y="257121"/>
                  </a:lnTo>
                  <a:lnTo>
                    <a:pt x="85555" y="252316"/>
                  </a:lnTo>
                  <a:lnTo>
                    <a:pt x="117681" y="230168"/>
                  </a:lnTo>
                  <a:lnTo>
                    <a:pt x="146557" y="197673"/>
                  </a:lnTo>
                  <a:lnTo>
                    <a:pt x="148963" y="187934"/>
                  </a:lnTo>
                  <a:lnTo>
                    <a:pt x="145396" y="167754"/>
                  </a:lnTo>
                  <a:lnTo>
                    <a:pt x="138830" y="160969"/>
                  </a:lnTo>
                  <a:lnTo>
                    <a:pt x="119056" y="153430"/>
                  </a:lnTo>
                  <a:lnTo>
                    <a:pt x="97789" y="153199"/>
                  </a:lnTo>
                  <a:lnTo>
                    <a:pt x="47340" y="165710"/>
                  </a:lnTo>
                  <a:lnTo>
                    <a:pt x="23921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400704" y="2724092"/>
            <a:ext cx="315856" cy="774015"/>
            <a:chOff x="3400704" y="2724092"/>
            <a:chExt cx="315856" cy="774015"/>
          </a:xfrm>
        </p:grpSpPr>
        <p:sp>
          <p:nvSpPr>
            <p:cNvPr id="36" name="Freeform 35"/>
            <p:cNvSpPr/>
            <p:nvPr/>
          </p:nvSpPr>
          <p:spPr>
            <a:xfrm>
              <a:off x="3448257" y="2724092"/>
              <a:ext cx="176240" cy="290309"/>
            </a:xfrm>
            <a:custGeom>
              <a:avLst/>
              <a:gdLst/>
              <a:ahLst/>
              <a:cxnLst/>
              <a:rect l="0" t="0" r="0" b="0"/>
              <a:pathLst>
                <a:path w="176240" h="290309">
                  <a:moveTo>
                    <a:pt x="15618" y="13317"/>
                  </a:moveTo>
                  <a:lnTo>
                    <a:pt x="0" y="67408"/>
                  </a:lnTo>
                  <a:lnTo>
                    <a:pt x="527" y="66926"/>
                  </a:lnTo>
                  <a:lnTo>
                    <a:pt x="5401" y="58200"/>
                  </a:lnTo>
                  <a:lnTo>
                    <a:pt x="24475" y="30415"/>
                  </a:lnTo>
                  <a:lnTo>
                    <a:pt x="28542" y="21206"/>
                  </a:lnTo>
                  <a:lnTo>
                    <a:pt x="42419" y="7855"/>
                  </a:lnTo>
                  <a:lnTo>
                    <a:pt x="51033" y="2656"/>
                  </a:lnTo>
                  <a:lnTo>
                    <a:pt x="69963" y="0"/>
                  </a:lnTo>
                  <a:lnTo>
                    <a:pt x="90074" y="3889"/>
                  </a:lnTo>
                  <a:lnTo>
                    <a:pt x="110711" y="13416"/>
                  </a:lnTo>
                  <a:lnTo>
                    <a:pt x="142060" y="43112"/>
                  </a:lnTo>
                  <a:lnTo>
                    <a:pt x="167283" y="86663"/>
                  </a:lnTo>
                  <a:lnTo>
                    <a:pt x="175832" y="107916"/>
                  </a:lnTo>
                  <a:lnTo>
                    <a:pt x="176239" y="118497"/>
                  </a:lnTo>
                  <a:lnTo>
                    <a:pt x="163203" y="166935"/>
                  </a:lnTo>
                  <a:lnTo>
                    <a:pt x="149424" y="208962"/>
                  </a:lnTo>
                  <a:lnTo>
                    <a:pt x="123807" y="249015"/>
                  </a:lnTo>
                  <a:lnTo>
                    <a:pt x="103176" y="272146"/>
                  </a:lnTo>
                  <a:lnTo>
                    <a:pt x="71067" y="288229"/>
                  </a:lnTo>
                  <a:lnTo>
                    <a:pt x="48451" y="290308"/>
                  </a:lnTo>
                  <a:lnTo>
                    <a:pt x="37507" y="289225"/>
                  </a:lnTo>
                  <a:lnTo>
                    <a:pt x="19108" y="278662"/>
                  </a:lnTo>
                  <a:lnTo>
                    <a:pt x="10926" y="270932"/>
                  </a:lnTo>
                  <a:lnTo>
                    <a:pt x="6641" y="261100"/>
                  </a:lnTo>
                  <a:lnTo>
                    <a:pt x="4999" y="237696"/>
                  </a:lnTo>
                  <a:lnTo>
                    <a:pt x="10879" y="229584"/>
                  </a:lnTo>
                  <a:lnTo>
                    <a:pt x="33009" y="220570"/>
                  </a:lnTo>
                  <a:lnTo>
                    <a:pt x="78353" y="221084"/>
                  </a:lnTo>
                  <a:lnTo>
                    <a:pt x="129266" y="232909"/>
                  </a:lnTo>
                  <a:lnTo>
                    <a:pt x="173546" y="255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00704" y="3148020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315855" y="0"/>
                  </a:moveTo>
                  <a:lnTo>
                    <a:pt x="299088" y="5590"/>
                  </a:lnTo>
                  <a:lnTo>
                    <a:pt x="281497" y="5214"/>
                  </a:lnTo>
                  <a:lnTo>
                    <a:pt x="230430" y="1030"/>
                  </a:lnTo>
                  <a:lnTo>
                    <a:pt x="172423" y="1374"/>
                  </a:lnTo>
                  <a:lnTo>
                    <a:pt x="115904" y="8374"/>
                  </a:lnTo>
                  <a:lnTo>
                    <a:pt x="54090" y="1010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505989" y="3235261"/>
              <a:ext cx="194518" cy="262846"/>
            </a:xfrm>
            <a:custGeom>
              <a:avLst/>
              <a:gdLst/>
              <a:ahLst/>
              <a:cxnLst/>
              <a:rect l="0" t="0" r="0" b="0"/>
              <a:pathLst>
                <a:path w="194518" h="262846">
                  <a:moveTo>
                    <a:pt x="0" y="39101"/>
                  </a:moveTo>
                  <a:lnTo>
                    <a:pt x="11179" y="22334"/>
                  </a:lnTo>
                  <a:lnTo>
                    <a:pt x="26026" y="10982"/>
                  </a:lnTo>
                  <a:lnTo>
                    <a:pt x="45492" y="3207"/>
                  </a:lnTo>
                  <a:lnTo>
                    <a:pt x="81590" y="0"/>
                  </a:lnTo>
                  <a:lnTo>
                    <a:pt x="104113" y="3396"/>
                  </a:lnTo>
                  <a:lnTo>
                    <a:pt x="122701" y="11924"/>
                  </a:lnTo>
                  <a:lnTo>
                    <a:pt x="130934" y="17474"/>
                  </a:lnTo>
                  <a:lnTo>
                    <a:pt x="135253" y="25853"/>
                  </a:lnTo>
                  <a:lnTo>
                    <a:pt x="136931" y="47641"/>
                  </a:lnTo>
                  <a:lnTo>
                    <a:pt x="125710" y="80626"/>
                  </a:lnTo>
                  <a:lnTo>
                    <a:pt x="110854" y="95771"/>
                  </a:lnTo>
                  <a:lnTo>
                    <a:pt x="98401" y="102892"/>
                  </a:lnTo>
                  <a:lnTo>
                    <a:pt x="98356" y="101516"/>
                  </a:lnTo>
                  <a:lnTo>
                    <a:pt x="100666" y="98259"/>
                  </a:lnTo>
                  <a:lnTo>
                    <a:pt x="115710" y="97759"/>
                  </a:lnTo>
                  <a:lnTo>
                    <a:pt x="157907" y="106970"/>
                  </a:lnTo>
                  <a:lnTo>
                    <a:pt x="175856" y="119568"/>
                  </a:lnTo>
                  <a:lnTo>
                    <a:pt x="183918" y="127841"/>
                  </a:lnTo>
                  <a:lnTo>
                    <a:pt x="192875" y="152631"/>
                  </a:lnTo>
                  <a:lnTo>
                    <a:pt x="194517" y="180806"/>
                  </a:lnTo>
                  <a:lnTo>
                    <a:pt x="187448" y="205026"/>
                  </a:lnTo>
                  <a:lnTo>
                    <a:pt x="170314" y="232804"/>
                  </a:lnTo>
                  <a:lnTo>
                    <a:pt x="154074" y="245294"/>
                  </a:lnTo>
                  <a:lnTo>
                    <a:pt x="115053" y="262845"/>
                  </a:lnTo>
                  <a:lnTo>
                    <a:pt x="72824" y="262803"/>
                  </a:lnTo>
                  <a:lnTo>
                    <a:pt x="25304" y="252309"/>
                  </a:lnTo>
                  <a:lnTo>
                    <a:pt x="0" y="239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906072" y="3116435"/>
            <a:ext cx="105286" cy="126343"/>
            <a:chOff x="3906072" y="3116435"/>
            <a:chExt cx="105286" cy="126343"/>
          </a:xfrm>
        </p:grpSpPr>
        <p:sp>
          <p:nvSpPr>
            <p:cNvPr id="40" name="Freeform 39"/>
            <p:cNvSpPr/>
            <p:nvPr/>
          </p:nvSpPr>
          <p:spPr>
            <a:xfrm>
              <a:off x="3906072" y="3116435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0"/>
                  </a:moveTo>
                  <a:lnTo>
                    <a:pt x="46722" y="5508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927129" y="3148020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84228" y="94757"/>
                  </a:moveTo>
                  <a:lnTo>
                    <a:pt x="47141" y="420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085057" y="2747937"/>
            <a:ext cx="600125" cy="740577"/>
            <a:chOff x="4085057" y="2747937"/>
            <a:chExt cx="600125" cy="740577"/>
          </a:xfrm>
        </p:grpSpPr>
        <p:sp>
          <p:nvSpPr>
            <p:cNvPr id="43" name="Freeform 42"/>
            <p:cNvSpPr/>
            <p:nvPr/>
          </p:nvSpPr>
          <p:spPr>
            <a:xfrm>
              <a:off x="4127808" y="2747937"/>
              <a:ext cx="234098" cy="292475"/>
            </a:xfrm>
            <a:custGeom>
              <a:avLst/>
              <a:gdLst/>
              <a:ahLst/>
              <a:cxnLst/>
              <a:rect l="0" t="0" r="0" b="0"/>
              <a:pathLst>
                <a:path w="234098" h="292475">
                  <a:moveTo>
                    <a:pt x="41477" y="0"/>
                  </a:moveTo>
                  <a:lnTo>
                    <a:pt x="31901" y="24047"/>
                  </a:lnTo>
                  <a:lnTo>
                    <a:pt x="0" y="61956"/>
                  </a:lnTo>
                  <a:lnTo>
                    <a:pt x="8260" y="52933"/>
                  </a:lnTo>
                  <a:lnTo>
                    <a:pt x="35132" y="22155"/>
                  </a:lnTo>
                  <a:lnTo>
                    <a:pt x="44266" y="14770"/>
                  </a:lnTo>
                  <a:lnTo>
                    <a:pt x="66893" y="6565"/>
                  </a:lnTo>
                  <a:lnTo>
                    <a:pt x="91377" y="4088"/>
                  </a:lnTo>
                  <a:lnTo>
                    <a:pt x="113957" y="6886"/>
                  </a:lnTo>
                  <a:lnTo>
                    <a:pt x="132572" y="15149"/>
                  </a:lnTo>
                  <a:lnTo>
                    <a:pt x="140811" y="20628"/>
                  </a:lnTo>
                  <a:lnTo>
                    <a:pt x="146304" y="28960"/>
                  </a:lnTo>
                  <a:lnTo>
                    <a:pt x="152407" y="50696"/>
                  </a:lnTo>
                  <a:lnTo>
                    <a:pt x="150254" y="83652"/>
                  </a:lnTo>
                  <a:lnTo>
                    <a:pt x="145581" y="92033"/>
                  </a:lnTo>
                  <a:lnTo>
                    <a:pt x="106176" y="125704"/>
                  </a:lnTo>
                  <a:lnTo>
                    <a:pt x="109616" y="121769"/>
                  </a:lnTo>
                  <a:lnTo>
                    <a:pt x="114979" y="120954"/>
                  </a:lnTo>
                  <a:lnTo>
                    <a:pt x="168726" y="134121"/>
                  </a:lnTo>
                  <a:lnTo>
                    <a:pt x="189279" y="140718"/>
                  </a:lnTo>
                  <a:lnTo>
                    <a:pt x="206992" y="153788"/>
                  </a:lnTo>
                  <a:lnTo>
                    <a:pt x="221494" y="172466"/>
                  </a:lnTo>
                  <a:lnTo>
                    <a:pt x="231839" y="196365"/>
                  </a:lnTo>
                  <a:lnTo>
                    <a:pt x="234097" y="219465"/>
                  </a:lnTo>
                  <a:lnTo>
                    <a:pt x="230031" y="240260"/>
                  </a:lnTo>
                  <a:lnTo>
                    <a:pt x="220425" y="257301"/>
                  </a:lnTo>
                  <a:lnTo>
                    <a:pt x="205237" y="269554"/>
                  </a:lnTo>
                  <a:lnTo>
                    <a:pt x="166891" y="286952"/>
                  </a:lnTo>
                  <a:lnTo>
                    <a:pt x="124780" y="292474"/>
                  </a:lnTo>
                  <a:lnTo>
                    <a:pt x="63798" y="286159"/>
                  </a:lnTo>
                  <a:lnTo>
                    <a:pt x="30948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85057" y="3116435"/>
              <a:ext cx="347441" cy="9066"/>
            </a:xfrm>
            <a:custGeom>
              <a:avLst/>
              <a:gdLst/>
              <a:ahLst/>
              <a:cxnLst/>
              <a:rect l="0" t="0" r="0" b="0"/>
              <a:pathLst>
                <a:path w="347441" h="9066">
                  <a:moveTo>
                    <a:pt x="347440" y="0"/>
                  </a:moveTo>
                  <a:lnTo>
                    <a:pt x="288823" y="9065"/>
                  </a:lnTo>
                  <a:lnTo>
                    <a:pt x="229107" y="2002"/>
                  </a:lnTo>
                  <a:lnTo>
                    <a:pt x="174977" y="395"/>
                  </a:lnTo>
                  <a:lnTo>
                    <a:pt x="119225" y="7314"/>
                  </a:lnTo>
                  <a:lnTo>
                    <a:pt x="63151" y="67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90342" y="3238651"/>
              <a:ext cx="224198" cy="249863"/>
            </a:xfrm>
            <a:custGeom>
              <a:avLst/>
              <a:gdLst/>
              <a:ahLst/>
              <a:cxnLst/>
              <a:rect l="0" t="0" r="0" b="0"/>
              <a:pathLst>
                <a:path w="224198" h="249863">
                  <a:moveTo>
                    <a:pt x="0" y="14654"/>
                  </a:moveTo>
                  <a:lnTo>
                    <a:pt x="43962" y="0"/>
                  </a:lnTo>
                  <a:lnTo>
                    <a:pt x="79836" y="1084"/>
                  </a:lnTo>
                  <a:lnTo>
                    <a:pt x="114512" y="8814"/>
                  </a:lnTo>
                  <a:lnTo>
                    <a:pt x="141424" y="24102"/>
                  </a:lnTo>
                  <a:lnTo>
                    <a:pt x="145755" y="32651"/>
                  </a:lnTo>
                  <a:lnTo>
                    <a:pt x="147448" y="54628"/>
                  </a:lnTo>
                  <a:lnTo>
                    <a:pt x="141181" y="73754"/>
                  </a:lnTo>
                  <a:lnTo>
                    <a:pt x="136235" y="82130"/>
                  </a:lnTo>
                  <a:lnTo>
                    <a:pt x="121380" y="94557"/>
                  </a:lnTo>
                  <a:lnTo>
                    <a:pt x="112505" y="99508"/>
                  </a:lnTo>
                  <a:lnTo>
                    <a:pt x="93286" y="101890"/>
                  </a:lnTo>
                  <a:lnTo>
                    <a:pt x="83248" y="100887"/>
                  </a:lnTo>
                  <a:lnTo>
                    <a:pt x="81235" y="101389"/>
                  </a:lnTo>
                  <a:lnTo>
                    <a:pt x="137825" y="120292"/>
                  </a:lnTo>
                  <a:lnTo>
                    <a:pt x="188469" y="138703"/>
                  </a:lnTo>
                  <a:lnTo>
                    <a:pt x="205036" y="150116"/>
                  </a:lnTo>
                  <a:lnTo>
                    <a:pt x="217079" y="166106"/>
                  </a:lnTo>
                  <a:lnTo>
                    <a:pt x="221928" y="175284"/>
                  </a:lnTo>
                  <a:lnTo>
                    <a:pt x="224197" y="197959"/>
                  </a:lnTo>
                  <a:lnTo>
                    <a:pt x="223164" y="210557"/>
                  </a:lnTo>
                  <a:lnTo>
                    <a:pt x="218965" y="220125"/>
                  </a:lnTo>
                  <a:lnTo>
                    <a:pt x="204942" y="233876"/>
                  </a:lnTo>
                  <a:lnTo>
                    <a:pt x="177317" y="248195"/>
                  </a:lnTo>
                  <a:lnTo>
                    <a:pt x="154067" y="249862"/>
                  </a:lnTo>
                  <a:lnTo>
                    <a:pt x="101013" y="241399"/>
                  </a:lnTo>
                  <a:lnTo>
                    <a:pt x="52642" y="2252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79896" y="3116435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2065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558839" y="324277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27300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853637" y="2747937"/>
            <a:ext cx="336913" cy="736996"/>
            <a:chOff x="4853637" y="2747937"/>
            <a:chExt cx="336913" cy="736996"/>
          </a:xfrm>
        </p:grpSpPr>
        <p:sp>
          <p:nvSpPr>
            <p:cNvPr id="49" name="Freeform 48"/>
            <p:cNvSpPr/>
            <p:nvPr/>
          </p:nvSpPr>
          <p:spPr>
            <a:xfrm>
              <a:off x="4909503" y="2747937"/>
              <a:ext cx="149949" cy="287305"/>
            </a:xfrm>
            <a:custGeom>
              <a:avLst/>
              <a:gdLst/>
              <a:ahLst/>
              <a:cxnLst/>
              <a:rect l="0" t="0" r="0" b="0"/>
              <a:pathLst>
                <a:path w="149949" h="287305">
                  <a:moveTo>
                    <a:pt x="144176" y="0"/>
                  </a:moveTo>
                  <a:lnTo>
                    <a:pt x="100213" y="20244"/>
                  </a:lnTo>
                  <a:lnTo>
                    <a:pt x="60752" y="54562"/>
                  </a:lnTo>
                  <a:lnTo>
                    <a:pt x="32334" y="95136"/>
                  </a:lnTo>
                  <a:lnTo>
                    <a:pt x="7654" y="157961"/>
                  </a:lnTo>
                  <a:lnTo>
                    <a:pt x="0" y="192643"/>
                  </a:lnTo>
                  <a:lnTo>
                    <a:pt x="549" y="217811"/>
                  </a:lnTo>
                  <a:lnTo>
                    <a:pt x="14012" y="250540"/>
                  </a:lnTo>
                  <a:lnTo>
                    <a:pt x="26274" y="267719"/>
                  </a:lnTo>
                  <a:lnTo>
                    <a:pt x="42642" y="280033"/>
                  </a:lnTo>
                  <a:lnTo>
                    <a:pt x="51920" y="284955"/>
                  </a:lnTo>
                  <a:lnTo>
                    <a:pt x="71587" y="287304"/>
                  </a:lnTo>
                  <a:lnTo>
                    <a:pt x="92027" y="283279"/>
                  </a:lnTo>
                  <a:lnTo>
                    <a:pt x="122095" y="267858"/>
                  </a:lnTo>
                  <a:lnTo>
                    <a:pt x="138652" y="255139"/>
                  </a:lnTo>
                  <a:lnTo>
                    <a:pt x="147570" y="235448"/>
                  </a:lnTo>
                  <a:lnTo>
                    <a:pt x="149948" y="223646"/>
                  </a:lnTo>
                  <a:lnTo>
                    <a:pt x="149194" y="213438"/>
                  </a:lnTo>
                  <a:lnTo>
                    <a:pt x="142116" y="195857"/>
                  </a:lnTo>
                  <a:lnTo>
                    <a:pt x="128052" y="183364"/>
                  </a:lnTo>
                  <a:lnTo>
                    <a:pt x="108934" y="175082"/>
                  </a:lnTo>
                  <a:lnTo>
                    <a:pt x="75372" y="171589"/>
                  </a:lnTo>
                  <a:lnTo>
                    <a:pt x="49419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53637" y="3053264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279648" y="0"/>
                  </a:lnTo>
                  <a:lnTo>
                    <a:pt x="218756" y="5589"/>
                  </a:lnTo>
                  <a:lnTo>
                    <a:pt x="160498" y="10723"/>
                  </a:lnTo>
                  <a:lnTo>
                    <a:pt x="96998" y="18669"/>
                  </a:lnTo>
                  <a:lnTo>
                    <a:pt x="50187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34823" y="3182308"/>
              <a:ext cx="203084" cy="302625"/>
            </a:xfrm>
            <a:custGeom>
              <a:avLst/>
              <a:gdLst/>
              <a:ahLst/>
              <a:cxnLst/>
              <a:rect l="0" t="0" r="0" b="0"/>
              <a:pathLst>
                <a:path w="203084" h="302625">
                  <a:moveTo>
                    <a:pt x="182027" y="81526"/>
                  </a:moveTo>
                  <a:lnTo>
                    <a:pt x="172451" y="57479"/>
                  </a:lnTo>
                  <a:lnTo>
                    <a:pt x="142623" y="21933"/>
                  </a:lnTo>
                  <a:lnTo>
                    <a:pt x="116539" y="6417"/>
                  </a:lnTo>
                  <a:lnTo>
                    <a:pt x="80994" y="0"/>
                  </a:lnTo>
                  <a:lnTo>
                    <a:pt x="46416" y="3688"/>
                  </a:lnTo>
                  <a:lnTo>
                    <a:pt x="27779" y="15346"/>
                  </a:lnTo>
                  <a:lnTo>
                    <a:pt x="12866" y="32225"/>
                  </a:lnTo>
                  <a:lnTo>
                    <a:pt x="2339" y="51426"/>
                  </a:lnTo>
                  <a:lnTo>
                    <a:pt x="0" y="71657"/>
                  </a:lnTo>
                  <a:lnTo>
                    <a:pt x="4030" y="91178"/>
                  </a:lnTo>
                  <a:lnTo>
                    <a:pt x="13619" y="107652"/>
                  </a:lnTo>
                  <a:lnTo>
                    <a:pt x="22962" y="112981"/>
                  </a:lnTo>
                  <a:lnTo>
                    <a:pt x="48940" y="118902"/>
                  </a:lnTo>
                  <a:lnTo>
                    <a:pt x="73744" y="115295"/>
                  </a:lnTo>
                  <a:lnTo>
                    <a:pt x="118263" y="93916"/>
                  </a:lnTo>
                  <a:lnTo>
                    <a:pt x="133410" y="77674"/>
                  </a:lnTo>
                  <a:lnTo>
                    <a:pt x="139087" y="68429"/>
                  </a:lnTo>
                  <a:lnTo>
                    <a:pt x="144042" y="65776"/>
                  </a:lnTo>
                  <a:lnTo>
                    <a:pt x="148514" y="67516"/>
                  </a:lnTo>
                  <a:lnTo>
                    <a:pt x="152666" y="72186"/>
                  </a:lnTo>
                  <a:lnTo>
                    <a:pt x="174895" y="133733"/>
                  </a:lnTo>
                  <a:lnTo>
                    <a:pt x="192540" y="192992"/>
                  </a:lnTo>
                  <a:lnTo>
                    <a:pt x="201001" y="252633"/>
                  </a:lnTo>
                  <a:lnTo>
                    <a:pt x="203083" y="302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590217" y="4108422"/>
            <a:ext cx="284271" cy="743431"/>
            <a:chOff x="3590217" y="4108422"/>
            <a:chExt cx="284271" cy="743431"/>
          </a:xfrm>
        </p:grpSpPr>
        <p:sp>
          <p:nvSpPr>
            <p:cNvPr id="53" name="Freeform 52"/>
            <p:cNvSpPr/>
            <p:nvPr/>
          </p:nvSpPr>
          <p:spPr>
            <a:xfrm>
              <a:off x="3629214" y="4108422"/>
              <a:ext cx="150517" cy="324631"/>
            </a:xfrm>
            <a:custGeom>
              <a:avLst/>
              <a:gdLst/>
              <a:ahLst/>
              <a:cxnLst/>
              <a:rect l="0" t="0" r="0" b="0"/>
              <a:pathLst>
                <a:path w="150517" h="324631">
                  <a:moveTo>
                    <a:pt x="55760" y="60863"/>
                  </a:moveTo>
                  <a:lnTo>
                    <a:pt x="44581" y="72041"/>
                  </a:lnTo>
                  <a:lnTo>
                    <a:pt x="41288" y="70655"/>
                  </a:lnTo>
                  <a:lnTo>
                    <a:pt x="37630" y="56636"/>
                  </a:lnTo>
                  <a:lnTo>
                    <a:pt x="42243" y="37927"/>
                  </a:lnTo>
                  <a:lnTo>
                    <a:pt x="57994" y="10783"/>
                  </a:lnTo>
                  <a:lnTo>
                    <a:pt x="64268" y="2910"/>
                  </a:lnTo>
                  <a:lnTo>
                    <a:pt x="70791" y="0"/>
                  </a:lnTo>
                  <a:lnTo>
                    <a:pt x="77479" y="401"/>
                  </a:lnTo>
                  <a:lnTo>
                    <a:pt x="92319" y="8254"/>
                  </a:lnTo>
                  <a:lnTo>
                    <a:pt x="118065" y="32407"/>
                  </a:lnTo>
                  <a:lnTo>
                    <a:pt x="142459" y="82332"/>
                  </a:lnTo>
                  <a:lnTo>
                    <a:pt x="148925" y="132521"/>
                  </a:lnTo>
                  <a:lnTo>
                    <a:pt x="147082" y="184375"/>
                  </a:lnTo>
                  <a:lnTo>
                    <a:pt x="131347" y="246710"/>
                  </a:lnTo>
                  <a:lnTo>
                    <a:pt x="107388" y="288646"/>
                  </a:lnTo>
                  <a:lnTo>
                    <a:pt x="83925" y="312408"/>
                  </a:lnTo>
                  <a:lnTo>
                    <a:pt x="74537" y="319806"/>
                  </a:lnTo>
                  <a:lnTo>
                    <a:pt x="64768" y="323569"/>
                  </a:lnTo>
                  <a:lnTo>
                    <a:pt x="44555" y="324630"/>
                  </a:lnTo>
                  <a:lnTo>
                    <a:pt x="26993" y="318083"/>
                  </a:lnTo>
                  <a:lnTo>
                    <a:pt x="19035" y="313061"/>
                  </a:lnTo>
                  <a:lnTo>
                    <a:pt x="7072" y="298123"/>
                  </a:lnTo>
                  <a:lnTo>
                    <a:pt x="2244" y="289226"/>
                  </a:lnTo>
                  <a:lnTo>
                    <a:pt x="0" y="269982"/>
                  </a:lnTo>
                  <a:lnTo>
                    <a:pt x="4071" y="249731"/>
                  </a:lnTo>
                  <a:lnTo>
                    <a:pt x="13680" y="229032"/>
                  </a:lnTo>
                  <a:lnTo>
                    <a:pt x="21857" y="222109"/>
                  </a:lnTo>
                  <a:lnTo>
                    <a:pt x="43421" y="214416"/>
                  </a:lnTo>
                  <a:lnTo>
                    <a:pt x="81870" y="215674"/>
                  </a:lnTo>
                  <a:lnTo>
                    <a:pt x="102849" y="223644"/>
                  </a:lnTo>
                  <a:lnTo>
                    <a:pt x="150516" y="260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90217" y="4569367"/>
              <a:ext cx="284271" cy="1"/>
            </a:xfrm>
            <a:custGeom>
              <a:avLst/>
              <a:gdLst/>
              <a:ahLst/>
              <a:cxnLst/>
              <a:rect l="0" t="0" r="0" b="0"/>
              <a:pathLst>
                <a:path w="284271" h="1">
                  <a:moveTo>
                    <a:pt x="284270" y="0"/>
                  </a:moveTo>
                  <a:lnTo>
                    <a:pt x="225653" y="0"/>
                  </a:lnTo>
                  <a:lnTo>
                    <a:pt x="171479" y="0"/>
                  </a:lnTo>
                  <a:lnTo>
                    <a:pt x="115718" y="0"/>
                  </a:lnTo>
                  <a:lnTo>
                    <a:pt x="540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74445" y="4667245"/>
              <a:ext cx="148051" cy="184608"/>
            </a:xfrm>
            <a:custGeom>
              <a:avLst/>
              <a:gdLst/>
              <a:ahLst/>
              <a:cxnLst/>
              <a:rect l="0" t="0" r="0" b="0"/>
              <a:pathLst>
                <a:path w="148051" h="184608">
                  <a:moveTo>
                    <a:pt x="0" y="17936"/>
                  </a:moveTo>
                  <a:lnTo>
                    <a:pt x="11179" y="6758"/>
                  </a:lnTo>
                  <a:lnTo>
                    <a:pt x="29145" y="1270"/>
                  </a:lnTo>
                  <a:lnTo>
                    <a:pt x="51558" y="0"/>
                  </a:lnTo>
                  <a:lnTo>
                    <a:pt x="73218" y="3336"/>
                  </a:lnTo>
                  <a:lnTo>
                    <a:pt x="91423" y="11837"/>
                  </a:lnTo>
                  <a:lnTo>
                    <a:pt x="99553" y="17379"/>
                  </a:lnTo>
                  <a:lnTo>
                    <a:pt x="103803" y="24584"/>
                  </a:lnTo>
                  <a:lnTo>
                    <a:pt x="105406" y="41948"/>
                  </a:lnTo>
                  <a:lnTo>
                    <a:pt x="101857" y="49152"/>
                  </a:lnTo>
                  <a:lnTo>
                    <a:pt x="88553" y="60276"/>
                  </a:lnTo>
                  <a:lnTo>
                    <a:pt x="61333" y="73115"/>
                  </a:lnTo>
                  <a:lnTo>
                    <a:pt x="59606" y="76949"/>
                  </a:lnTo>
                  <a:lnTo>
                    <a:pt x="63134" y="80674"/>
                  </a:lnTo>
                  <a:lnTo>
                    <a:pt x="121367" y="111238"/>
                  </a:lnTo>
                  <a:lnTo>
                    <a:pt x="143455" y="130849"/>
                  </a:lnTo>
                  <a:lnTo>
                    <a:pt x="147110" y="138834"/>
                  </a:lnTo>
                  <a:lnTo>
                    <a:pt x="148050" y="157067"/>
                  </a:lnTo>
                  <a:lnTo>
                    <a:pt x="144324" y="164502"/>
                  </a:lnTo>
                  <a:lnTo>
                    <a:pt x="130825" y="175883"/>
                  </a:lnTo>
                  <a:lnTo>
                    <a:pt x="97904" y="183279"/>
                  </a:lnTo>
                  <a:lnTo>
                    <a:pt x="49538" y="184607"/>
                  </a:lnTo>
                  <a:lnTo>
                    <a:pt x="43554" y="182863"/>
                  </a:lnTo>
                  <a:lnTo>
                    <a:pt x="31586" y="1758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979772" y="4232455"/>
            <a:ext cx="736996" cy="621183"/>
            <a:chOff x="3979772" y="4232455"/>
            <a:chExt cx="736996" cy="621183"/>
          </a:xfrm>
        </p:grpSpPr>
        <p:sp>
          <p:nvSpPr>
            <p:cNvPr id="57" name="Freeform 56"/>
            <p:cNvSpPr/>
            <p:nvPr/>
          </p:nvSpPr>
          <p:spPr>
            <a:xfrm>
              <a:off x="4011357" y="4474611"/>
              <a:ext cx="84229" cy="157928"/>
            </a:xfrm>
            <a:custGeom>
              <a:avLst/>
              <a:gdLst/>
              <a:ahLst/>
              <a:cxnLst/>
              <a:rect l="0" t="0" r="0" b="0"/>
              <a:pathLst>
                <a:path w="84229" h="157928">
                  <a:moveTo>
                    <a:pt x="84228" y="0"/>
                  </a:moveTo>
                  <a:lnTo>
                    <a:pt x="55547" y="53875"/>
                  </a:lnTo>
                  <a:lnTo>
                    <a:pt x="24422" y="114752"/>
                  </a:lnTo>
                  <a:lnTo>
                    <a:pt x="5518" y="14337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79772" y="4537782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147399" y="126342"/>
                  </a:moveTo>
                  <a:lnTo>
                    <a:pt x="93524" y="89256"/>
                  </a:lnTo>
                  <a:lnTo>
                    <a:pt x="38713" y="383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48919" y="4232455"/>
              <a:ext cx="30937" cy="263214"/>
            </a:xfrm>
            <a:custGeom>
              <a:avLst/>
              <a:gdLst/>
              <a:ahLst/>
              <a:cxnLst/>
              <a:rect l="0" t="0" r="0" b="0"/>
              <a:pathLst>
                <a:path w="30937" h="263214">
                  <a:moveTo>
                    <a:pt x="9879" y="0"/>
                  </a:moveTo>
                  <a:lnTo>
                    <a:pt x="2643" y="27557"/>
                  </a:lnTo>
                  <a:lnTo>
                    <a:pt x="0" y="86899"/>
                  </a:lnTo>
                  <a:lnTo>
                    <a:pt x="2662" y="137663"/>
                  </a:lnTo>
                  <a:lnTo>
                    <a:pt x="10860" y="186628"/>
                  </a:lnTo>
                  <a:lnTo>
                    <a:pt x="26386" y="247409"/>
                  </a:lnTo>
                  <a:lnTo>
                    <a:pt x="30936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14510" y="4264041"/>
              <a:ext cx="165346" cy="141672"/>
            </a:xfrm>
            <a:custGeom>
              <a:avLst/>
              <a:gdLst/>
              <a:ahLst/>
              <a:cxnLst/>
              <a:rect l="0" t="0" r="0" b="0"/>
              <a:pathLst>
                <a:path w="165346" h="141672">
                  <a:moveTo>
                    <a:pt x="165345" y="115814"/>
                  </a:moveTo>
                  <a:lnTo>
                    <a:pt x="110300" y="133772"/>
                  </a:lnTo>
                  <a:lnTo>
                    <a:pt x="73516" y="141671"/>
                  </a:lnTo>
                  <a:lnTo>
                    <a:pt x="50833" y="139784"/>
                  </a:lnTo>
                  <a:lnTo>
                    <a:pt x="32172" y="131927"/>
                  </a:lnTo>
                  <a:lnTo>
                    <a:pt x="23921" y="126556"/>
                  </a:lnTo>
                  <a:lnTo>
                    <a:pt x="11633" y="111229"/>
                  </a:lnTo>
                  <a:lnTo>
                    <a:pt x="3441" y="91549"/>
                  </a:lnTo>
                  <a:lnTo>
                    <a:pt x="0" y="55332"/>
                  </a:lnTo>
                  <a:lnTo>
                    <a:pt x="74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42984" y="4474611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94149" y="8333"/>
                  </a:lnTo>
                  <a:lnTo>
                    <a:pt x="142726" y="10095"/>
                  </a:lnTo>
                  <a:lnTo>
                    <a:pt x="80272" y="18849"/>
                  </a:lnTo>
                  <a:lnTo>
                    <a:pt x="27901" y="2872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32497" y="4611482"/>
              <a:ext cx="1" cy="242156"/>
            </a:xfrm>
            <a:custGeom>
              <a:avLst/>
              <a:gdLst/>
              <a:ahLst/>
              <a:cxnLst/>
              <a:rect l="0" t="0" r="0" b="0"/>
              <a:pathLst>
                <a:path w="1" h="242156">
                  <a:moveTo>
                    <a:pt x="0" y="0"/>
                  </a:moveTo>
                  <a:lnTo>
                    <a:pt x="0" y="58617"/>
                  </a:lnTo>
                  <a:lnTo>
                    <a:pt x="0" y="112790"/>
                  </a:lnTo>
                  <a:lnTo>
                    <a:pt x="0" y="168552"/>
                  </a:lnTo>
                  <a:lnTo>
                    <a:pt x="0" y="207478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85098" y="4643067"/>
              <a:ext cx="147400" cy="115814"/>
            </a:xfrm>
            <a:custGeom>
              <a:avLst/>
              <a:gdLst/>
              <a:ahLst/>
              <a:cxnLst/>
              <a:rect l="0" t="0" r="0" b="0"/>
              <a:pathLst>
                <a:path w="147400" h="115814">
                  <a:moveTo>
                    <a:pt x="147399" y="115813"/>
                  </a:moveTo>
                  <a:lnTo>
                    <a:pt x="130632" y="110224"/>
                  </a:lnTo>
                  <a:lnTo>
                    <a:pt x="113041" y="110600"/>
                  </a:lnTo>
                  <a:lnTo>
                    <a:pt x="67563" y="114784"/>
                  </a:lnTo>
                  <a:lnTo>
                    <a:pt x="32886" y="109919"/>
                  </a:lnTo>
                  <a:lnTo>
                    <a:pt x="24264" y="104865"/>
                  </a:lnTo>
                  <a:lnTo>
                    <a:pt x="11564" y="89891"/>
                  </a:lnTo>
                  <a:lnTo>
                    <a:pt x="5140" y="68417"/>
                  </a:lnTo>
                  <a:lnTo>
                    <a:pt x="1523" y="331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43067" y="4411440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0732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53596" y="4506197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31888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4916808" y="4052225"/>
            <a:ext cx="231628" cy="769509"/>
            <a:chOff x="4916808" y="4052225"/>
            <a:chExt cx="231628" cy="769509"/>
          </a:xfrm>
        </p:grpSpPr>
        <p:sp>
          <p:nvSpPr>
            <p:cNvPr id="67" name="Freeform 66"/>
            <p:cNvSpPr/>
            <p:nvPr/>
          </p:nvSpPr>
          <p:spPr>
            <a:xfrm>
              <a:off x="4966273" y="4052225"/>
              <a:ext cx="161106" cy="287975"/>
            </a:xfrm>
            <a:custGeom>
              <a:avLst/>
              <a:gdLst/>
              <a:ahLst/>
              <a:cxnLst/>
              <a:rect l="0" t="0" r="0" b="0"/>
              <a:pathLst>
                <a:path w="161106" h="287975">
                  <a:moveTo>
                    <a:pt x="161105" y="32832"/>
                  </a:moveTo>
                  <a:lnTo>
                    <a:pt x="111607" y="91395"/>
                  </a:lnTo>
                  <a:lnTo>
                    <a:pt x="78891" y="149165"/>
                  </a:lnTo>
                  <a:lnTo>
                    <a:pt x="43730" y="202797"/>
                  </a:lnTo>
                  <a:lnTo>
                    <a:pt x="31831" y="233320"/>
                  </a:lnTo>
                  <a:lnTo>
                    <a:pt x="30730" y="254129"/>
                  </a:lnTo>
                  <a:lnTo>
                    <a:pt x="32075" y="264591"/>
                  </a:lnTo>
                  <a:lnTo>
                    <a:pt x="36480" y="272736"/>
                  </a:lnTo>
                  <a:lnTo>
                    <a:pt x="50734" y="284905"/>
                  </a:lnTo>
                  <a:lnTo>
                    <a:pt x="71887" y="287974"/>
                  </a:lnTo>
                  <a:lnTo>
                    <a:pt x="84079" y="287154"/>
                  </a:lnTo>
                  <a:lnTo>
                    <a:pt x="93377" y="283099"/>
                  </a:lnTo>
                  <a:lnTo>
                    <a:pt x="106827" y="269234"/>
                  </a:lnTo>
                  <a:lnTo>
                    <a:pt x="113585" y="245134"/>
                  </a:lnTo>
                  <a:lnTo>
                    <a:pt x="114249" y="217265"/>
                  </a:lnTo>
                  <a:lnTo>
                    <a:pt x="101468" y="181846"/>
                  </a:lnTo>
                  <a:lnTo>
                    <a:pt x="69399" y="133390"/>
                  </a:lnTo>
                  <a:lnTo>
                    <a:pt x="12315" y="80929"/>
                  </a:lnTo>
                  <a:lnTo>
                    <a:pt x="2169" y="62397"/>
                  </a:lnTo>
                  <a:lnTo>
                    <a:pt x="0" y="39343"/>
                  </a:lnTo>
                  <a:lnTo>
                    <a:pt x="1059" y="26644"/>
                  </a:lnTo>
                  <a:lnTo>
                    <a:pt x="5275" y="17008"/>
                  </a:lnTo>
                  <a:lnTo>
                    <a:pt x="19318" y="3182"/>
                  </a:lnTo>
                  <a:lnTo>
                    <a:pt x="27976" y="197"/>
                  </a:lnTo>
                  <a:lnTo>
                    <a:pt x="46954" y="0"/>
                  </a:lnTo>
                  <a:lnTo>
                    <a:pt x="77370" y="6466"/>
                  </a:lnTo>
                  <a:lnTo>
                    <a:pt x="118991" y="328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916808" y="4433148"/>
              <a:ext cx="231628" cy="20407"/>
            </a:xfrm>
            <a:custGeom>
              <a:avLst/>
              <a:gdLst/>
              <a:ahLst/>
              <a:cxnLst/>
              <a:rect l="0" t="0" r="0" b="0"/>
              <a:pathLst>
                <a:path w="231628" h="20407">
                  <a:moveTo>
                    <a:pt x="231627" y="9878"/>
                  </a:moveTo>
                  <a:lnTo>
                    <a:pt x="204071" y="2642"/>
                  </a:lnTo>
                  <a:lnTo>
                    <a:pt x="147848" y="0"/>
                  </a:lnTo>
                  <a:lnTo>
                    <a:pt x="91335" y="5067"/>
                  </a:lnTo>
                  <a:lnTo>
                    <a:pt x="37452" y="10097"/>
                  </a:lnTo>
                  <a:lnTo>
                    <a:pt x="0" y="20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37865" y="4569367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3" y="171672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11565" y="4576561"/>
              <a:ext cx="126342" cy="245173"/>
            </a:xfrm>
            <a:custGeom>
              <a:avLst/>
              <a:gdLst/>
              <a:ahLst/>
              <a:cxnLst/>
              <a:rect l="0" t="0" r="0" b="0"/>
              <a:pathLst>
                <a:path w="126342" h="245173">
                  <a:moveTo>
                    <a:pt x="0" y="55977"/>
                  </a:moveTo>
                  <a:lnTo>
                    <a:pt x="9575" y="31931"/>
                  </a:lnTo>
                  <a:lnTo>
                    <a:pt x="20243" y="17604"/>
                  </a:lnTo>
                  <a:lnTo>
                    <a:pt x="44992" y="1974"/>
                  </a:lnTo>
                  <a:lnTo>
                    <a:pt x="64449" y="0"/>
                  </a:lnTo>
                  <a:lnTo>
                    <a:pt x="74552" y="1112"/>
                  </a:lnTo>
                  <a:lnTo>
                    <a:pt x="83626" y="6532"/>
                  </a:lnTo>
                  <a:lnTo>
                    <a:pt x="99948" y="25033"/>
                  </a:lnTo>
                  <a:lnTo>
                    <a:pt x="116701" y="56167"/>
                  </a:lnTo>
                  <a:lnTo>
                    <a:pt x="124437" y="106534"/>
                  </a:lnTo>
                  <a:lnTo>
                    <a:pt x="122846" y="158424"/>
                  </a:lnTo>
                  <a:lnTo>
                    <a:pt x="106023" y="208405"/>
                  </a:lnTo>
                  <a:lnTo>
                    <a:pt x="81327" y="238272"/>
                  </a:lnTo>
                  <a:lnTo>
                    <a:pt x="71765" y="243018"/>
                  </a:lnTo>
                  <a:lnTo>
                    <a:pt x="51782" y="245172"/>
                  </a:lnTo>
                  <a:lnTo>
                    <a:pt x="34323" y="239110"/>
                  </a:lnTo>
                  <a:lnTo>
                    <a:pt x="26391" y="234218"/>
                  </a:lnTo>
                  <a:lnTo>
                    <a:pt x="14458" y="219423"/>
                  </a:lnTo>
                  <a:lnTo>
                    <a:pt x="9639" y="210565"/>
                  </a:lnTo>
                  <a:lnTo>
                    <a:pt x="8765" y="201150"/>
                  </a:lnTo>
                  <a:lnTo>
                    <a:pt x="14034" y="181330"/>
                  </a:lnTo>
                  <a:lnTo>
                    <a:pt x="27294" y="167062"/>
                  </a:lnTo>
                  <a:lnTo>
                    <a:pt x="35743" y="161619"/>
                  </a:lnTo>
                  <a:lnTo>
                    <a:pt x="57610" y="158692"/>
                  </a:lnTo>
                  <a:lnTo>
                    <a:pt x="93108" y="160501"/>
                  </a:lnTo>
                  <a:lnTo>
                    <a:pt x="126341" y="161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161309" y="1126549"/>
            <a:ext cx="3434418" cy="1410814"/>
            <a:chOff x="6161309" y="1126549"/>
            <a:chExt cx="3434418" cy="1410814"/>
          </a:xfrm>
        </p:grpSpPr>
        <p:sp>
          <p:nvSpPr>
            <p:cNvPr id="72" name="Freeform 71"/>
            <p:cNvSpPr/>
            <p:nvPr/>
          </p:nvSpPr>
          <p:spPr>
            <a:xfrm>
              <a:off x="6715759" y="1483881"/>
              <a:ext cx="177720" cy="313433"/>
            </a:xfrm>
            <a:custGeom>
              <a:avLst/>
              <a:gdLst/>
              <a:ahLst/>
              <a:cxnLst/>
              <a:rect l="0" t="0" r="0" b="0"/>
              <a:pathLst>
                <a:path w="177720" h="313433">
                  <a:moveTo>
                    <a:pt x="43536" y="21694"/>
                  </a:moveTo>
                  <a:lnTo>
                    <a:pt x="25578" y="75569"/>
                  </a:lnTo>
                  <a:lnTo>
                    <a:pt x="18787" y="95941"/>
                  </a:lnTo>
                  <a:lnTo>
                    <a:pt x="14168" y="100438"/>
                  </a:lnTo>
                  <a:lnTo>
                    <a:pt x="8750" y="101096"/>
                  </a:lnTo>
                  <a:lnTo>
                    <a:pt x="2798" y="99195"/>
                  </a:lnTo>
                  <a:lnTo>
                    <a:pt x="0" y="94418"/>
                  </a:lnTo>
                  <a:lnTo>
                    <a:pt x="10" y="79752"/>
                  </a:lnTo>
                  <a:lnTo>
                    <a:pt x="6593" y="51764"/>
                  </a:lnTo>
                  <a:lnTo>
                    <a:pt x="21542" y="26834"/>
                  </a:lnTo>
                  <a:lnTo>
                    <a:pt x="40789" y="4629"/>
                  </a:lnTo>
                  <a:lnTo>
                    <a:pt x="48724" y="959"/>
                  </a:lnTo>
                  <a:lnTo>
                    <a:pt x="66899" y="0"/>
                  </a:lnTo>
                  <a:lnTo>
                    <a:pt x="96862" y="11626"/>
                  </a:lnTo>
                  <a:lnTo>
                    <a:pt x="122377" y="35478"/>
                  </a:lnTo>
                  <a:lnTo>
                    <a:pt x="155983" y="85294"/>
                  </a:lnTo>
                  <a:lnTo>
                    <a:pt x="172722" y="132653"/>
                  </a:lnTo>
                  <a:lnTo>
                    <a:pt x="177719" y="187068"/>
                  </a:lnTo>
                  <a:lnTo>
                    <a:pt x="170381" y="228881"/>
                  </a:lnTo>
                  <a:lnTo>
                    <a:pt x="153910" y="268566"/>
                  </a:lnTo>
                  <a:lnTo>
                    <a:pt x="140944" y="287782"/>
                  </a:lnTo>
                  <a:lnTo>
                    <a:pt x="124263" y="301002"/>
                  </a:lnTo>
                  <a:lnTo>
                    <a:pt x="114902" y="306165"/>
                  </a:lnTo>
                  <a:lnTo>
                    <a:pt x="73780" y="313432"/>
                  </a:lnTo>
                  <a:lnTo>
                    <a:pt x="47620" y="308893"/>
                  </a:lnTo>
                  <a:lnTo>
                    <a:pt x="16280" y="293183"/>
                  </a:lnTo>
                  <a:lnTo>
                    <a:pt x="7818" y="286915"/>
                  </a:lnTo>
                  <a:lnTo>
                    <a:pt x="3347" y="279226"/>
                  </a:lnTo>
                  <a:lnTo>
                    <a:pt x="1498" y="261325"/>
                  </a:lnTo>
                  <a:lnTo>
                    <a:pt x="4982" y="253977"/>
                  </a:lnTo>
                  <a:lnTo>
                    <a:pt x="18212" y="242694"/>
                  </a:lnTo>
                  <a:lnTo>
                    <a:pt x="50980" y="235354"/>
                  </a:lnTo>
                  <a:lnTo>
                    <a:pt x="102805" y="240110"/>
                  </a:lnTo>
                  <a:lnTo>
                    <a:pt x="148821" y="2427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22425" y="1842487"/>
              <a:ext cx="379026" cy="52643"/>
            </a:xfrm>
            <a:custGeom>
              <a:avLst/>
              <a:gdLst/>
              <a:ahLst/>
              <a:cxnLst/>
              <a:rect l="0" t="0" r="0" b="0"/>
              <a:pathLst>
                <a:path w="379026" h="52643">
                  <a:moveTo>
                    <a:pt x="379025" y="0"/>
                  </a:moveTo>
                  <a:lnTo>
                    <a:pt x="324881" y="3119"/>
                  </a:lnTo>
                  <a:lnTo>
                    <a:pt x="269934" y="9065"/>
                  </a:lnTo>
                  <a:lnTo>
                    <a:pt x="214021" y="11409"/>
                  </a:lnTo>
                  <a:lnTo>
                    <a:pt x="157916" y="21924"/>
                  </a:lnTo>
                  <a:lnTo>
                    <a:pt x="101773" y="35266"/>
                  </a:lnTo>
                  <a:lnTo>
                    <a:pt x="46793" y="4193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717181" y="1948639"/>
              <a:ext cx="212600" cy="241289"/>
            </a:xfrm>
            <a:custGeom>
              <a:avLst/>
              <a:gdLst/>
              <a:ahLst/>
              <a:cxnLst/>
              <a:rect l="0" t="0" r="0" b="0"/>
              <a:pathLst>
                <a:path w="212600" h="241289">
                  <a:moveTo>
                    <a:pt x="0" y="20190"/>
                  </a:moveTo>
                  <a:lnTo>
                    <a:pt x="16768" y="9011"/>
                  </a:lnTo>
                  <a:lnTo>
                    <a:pt x="49552" y="2059"/>
                  </a:lnTo>
                  <a:lnTo>
                    <a:pt x="88902" y="0"/>
                  </a:lnTo>
                  <a:lnTo>
                    <a:pt x="110092" y="5757"/>
                  </a:lnTo>
                  <a:lnTo>
                    <a:pt x="142759" y="28517"/>
                  </a:lnTo>
                  <a:lnTo>
                    <a:pt x="145476" y="35100"/>
                  </a:lnTo>
                  <a:lnTo>
                    <a:pt x="144947" y="41828"/>
                  </a:lnTo>
                  <a:lnTo>
                    <a:pt x="138120" y="55543"/>
                  </a:lnTo>
                  <a:lnTo>
                    <a:pt x="108035" y="90414"/>
                  </a:lnTo>
                  <a:lnTo>
                    <a:pt x="108289" y="95082"/>
                  </a:lnTo>
                  <a:lnTo>
                    <a:pt x="113136" y="98194"/>
                  </a:lnTo>
                  <a:lnTo>
                    <a:pt x="157792" y="113173"/>
                  </a:lnTo>
                  <a:lnTo>
                    <a:pt x="196052" y="143713"/>
                  </a:lnTo>
                  <a:lnTo>
                    <a:pt x="211858" y="169873"/>
                  </a:lnTo>
                  <a:lnTo>
                    <a:pt x="212599" y="179640"/>
                  </a:lnTo>
                  <a:lnTo>
                    <a:pt x="207182" y="199851"/>
                  </a:lnTo>
                  <a:lnTo>
                    <a:pt x="200123" y="207814"/>
                  </a:lnTo>
                  <a:lnTo>
                    <a:pt x="158290" y="229000"/>
                  </a:lnTo>
                  <a:lnTo>
                    <a:pt x="123330" y="237647"/>
                  </a:lnTo>
                  <a:lnTo>
                    <a:pt x="73699" y="2412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054093" y="2126756"/>
              <a:ext cx="81528" cy="168457"/>
            </a:xfrm>
            <a:custGeom>
              <a:avLst/>
              <a:gdLst/>
              <a:ahLst/>
              <a:cxnLst/>
              <a:rect l="0" t="0" r="0" b="0"/>
              <a:pathLst>
                <a:path w="81528" h="168457">
                  <a:moveTo>
                    <a:pt x="0" y="0"/>
                  </a:moveTo>
                  <a:lnTo>
                    <a:pt x="59593" y="49498"/>
                  </a:lnTo>
                  <a:lnTo>
                    <a:pt x="75109" y="75888"/>
                  </a:lnTo>
                  <a:lnTo>
                    <a:pt x="81527" y="111522"/>
                  </a:lnTo>
                  <a:lnTo>
                    <a:pt x="76788" y="131844"/>
                  </a:lnTo>
                  <a:lnTo>
                    <a:pt x="5264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506819" y="1463461"/>
              <a:ext cx="15684" cy="336913"/>
            </a:xfrm>
            <a:custGeom>
              <a:avLst/>
              <a:gdLst/>
              <a:ahLst/>
              <a:cxnLst/>
              <a:rect l="0" t="0" r="0" b="0"/>
              <a:pathLst>
                <a:path w="15684" h="336913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6666"/>
                  </a:lnTo>
                  <a:lnTo>
                    <a:pt x="8333" y="217448"/>
                  </a:lnTo>
                  <a:lnTo>
                    <a:pt x="15683" y="276529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18402" y="1537160"/>
              <a:ext cx="209475" cy="165774"/>
            </a:xfrm>
            <a:custGeom>
              <a:avLst/>
              <a:gdLst/>
              <a:ahLst/>
              <a:cxnLst/>
              <a:rect l="0" t="0" r="0" b="0"/>
              <a:pathLst>
                <a:path w="209475" h="165774">
                  <a:moveTo>
                    <a:pt x="209474" y="84228"/>
                  </a:moveTo>
                  <a:lnTo>
                    <a:pt x="192706" y="78639"/>
                  </a:lnTo>
                  <a:lnTo>
                    <a:pt x="185427" y="79332"/>
                  </a:lnTo>
                  <a:lnTo>
                    <a:pt x="171100" y="86342"/>
                  </a:lnTo>
                  <a:lnTo>
                    <a:pt x="114514" y="130181"/>
                  </a:lnTo>
                  <a:lnTo>
                    <a:pt x="80665" y="154873"/>
                  </a:lnTo>
                  <a:lnTo>
                    <a:pt x="59808" y="162419"/>
                  </a:lnTo>
                  <a:lnTo>
                    <a:pt x="34941" y="165773"/>
                  </a:lnTo>
                  <a:lnTo>
                    <a:pt x="25268" y="163158"/>
                  </a:lnTo>
                  <a:lnTo>
                    <a:pt x="17649" y="157905"/>
                  </a:lnTo>
                  <a:lnTo>
                    <a:pt x="11400" y="150894"/>
                  </a:lnTo>
                  <a:lnTo>
                    <a:pt x="4458" y="127505"/>
                  </a:lnTo>
                  <a:lnTo>
                    <a:pt x="0" y="70420"/>
                  </a:lnTo>
                  <a:lnTo>
                    <a:pt x="7381" y="17722"/>
                  </a:lnTo>
                  <a:lnTo>
                    <a:pt x="94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48891" y="1842487"/>
              <a:ext cx="305328" cy="63172"/>
            </a:xfrm>
            <a:custGeom>
              <a:avLst/>
              <a:gdLst/>
              <a:ahLst/>
              <a:cxnLst/>
              <a:rect l="0" t="0" r="0" b="0"/>
              <a:pathLst>
                <a:path w="305328" h="63172">
                  <a:moveTo>
                    <a:pt x="305327" y="0"/>
                  </a:moveTo>
                  <a:lnTo>
                    <a:pt x="250185" y="14654"/>
                  </a:lnTo>
                  <a:lnTo>
                    <a:pt x="192052" y="20962"/>
                  </a:lnTo>
                  <a:lnTo>
                    <a:pt x="128577" y="32260"/>
                  </a:lnTo>
                  <a:lnTo>
                    <a:pt x="76221" y="45756"/>
                  </a:lnTo>
                  <a:lnTo>
                    <a:pt x="14081" y="6006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465337" y="1968829"/>
              <a:ext cx="129006" cy="265404"/>
            </a:xfrm>
            <a:custGeom>
              <a:avLst/>
              <a:gdLst/>
              <a:ahLst/>
              <a:cxnLst/>
              <a:rect l="0" t="0" r="0" b="0"/>
              <a:pathLst>
                <a:path w="129006" h="265404">
                  <a:moveTo>
                    <a:pt x="83596" y="0"/>
                  </a:moveTo>
                  <a:lnTo>
                    <a:pt x="59549" y="17980"/>
                  </a:lnTo>
                  <a:lnTo>
                    <a:pt x="39296" y="44322"/>
                  </a:lnTo>
                  <a:lnTo>
                    <a:pt x="13830" y="105478"/>
                  </a:lnTo>
                  <a:lnTo>
                    <a:pt x="2570" y="150556"/>
                  </a:lnTo>
                  <a:lnTo>
                    <a:pt x="0" y="204174"/>
                  </a:lnTo>
                  <a:lnTo>
                    <a:pt x="5887" y="228784"/>
                  </a:lnTo>
                  <a:lnTo>
                    <a:pt x="10733" y="240260"/>
                  </a:lnTo>
                  <a:lnTo>
                    <a:pt x="25476" y="256131"/>
                  </a:lnTo>
                  <a:lnTo>
                    <a:pt x="34320" y="262001"/>
                  </a:lnTo>
                  <a:lnTo>
                    <a:pt x="53506" y="265403"/>
                  </a:lnTo>
                  <a:lnTo>
                    <a:pt x="63536" y="264673"/>
                  </a:lnTo>
                  <a:lnTo>
                    <a:pt x="80920" y="257622"/>
                  </a:lnTo>
                  <a:lnTo>
                    <a:pt x="96444" y="245520"/>
                  </a:lnTo>
                  <a:lnTo>
                    <a:pt x="117168" y="218976"/>
                  </a:lnTo>
                  <a:lnTo>
                    <a:pt x="126983" y="199098"/>
                  </a:lnTo>
                  <a:lnTo>
                    <a:pt x="129005" y="178565"/>
                  </a:lnTo>
                  <a:lnTo>
                    <a:pt x="127906" y="168176"/>
                  </a:lnTo>
                  <a:lnTo>
                    <a:pt x="123664" y="160080"/>
                  </a:lnTo>
                  <a:lnTo>
                    <a:pt x="109593" y="147966"/>
                  </a:lnTo>
                  <a:lnTo>
                    <a:pt x="88521" y="144921"/>
                  </a:lnTo>
                  <a:lnTo>
                    <a:pt x="56589" y="149784"/>
                  </a:lnTo>
                  <a:lnTo>
                    <a:pt x="30953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738446" y="2189927"/>
              <a:ext cx="18131" cy="136872"/>
            </a:xfrm>
            <a:custGeom>
              <a:avLst/>
              <a:gdLst/>
              <a:ahLst/>
              <a:cxnLst/>
              <a:rect l="0" t="0" r="0" b="0"/>
              <a:pathLst>
                <a:path w="18131" h="136872">
                  <a:moveTo>
                    <a:pt x="0" y="0"/>
                  </a:moveTo>
                  <a:lnTo>
                    <a:pt x="11178" y="16768"/>
                  </a:lnTo>
                  <a:lnTo>
                    <a:pt x="18130" y="49552"/>
                  </a:lnTo>
                  <a:lnTo>
                    <a:pt x="12073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077034" y="1516103"/>
              <a:ext cx="138257" cy="339079"/>
            </a:xfrm>
            <a:custGeom>
              <a:avLst/>
              <a:gdLst/>
              <a:ahLst/>
              <a:cxnLst/>
              <a:rect l="0" t="0" r="0" b="0"/>
              <a:pathLst>
                <a:path w="138257" h="339079">
                  <a:moveTo>
                    <a:pt x="114137" y="0"/>
                  </a:moveTo>
                  <a:lnTo>
                    <a:pt x="90090" y="17981"/>
                  </a:lnTo>
                  <a:lnTo>
                    <a:pt x="54544" y="64152"/>
                  </a:lnTo>
                  <a:lnTo>
                    <a:pt x="33649" y="121120"/>
                  </a:lnTo>
                  <a:lnTo>
                    <a:pt x="11324" y="178647"/>
                  </a:lnTo>
                  <a:lnTo>
                    <a:pt x="891" y="235070"/>
                  </a:lnTo>
                  <a:lnTo>
                    <a:pt x="0" y="290106"/>
                  </a:lnTo>
                  <a:lnTo>
                    <a:pt x="4138" y="313769"/>
                  </a:lnTo>
                  <a:lnTo>
                    <a:pt x="10389" y="322654"/>
                  </a:lnTo>
                  <a:lnTo>
                    <a:pt x="29812" y="335644"/>
                  </a:lnTo>
                  <a:lnTo>
                    <a:pt x="50923" y="339078"/>
                  </a:lnTo>
                  <a:lnTo>
                    <a:pt x="61466" y="338356"/>
                  </a:lnTo>
                  <a:lnTo>
                    <a:pt x="79420" y="331315"/>
                  </a:lnTo>
                  <a:lnTo>
                    <a:pt x="110009" y="307730"/>
                  </a:lnTo>
                  <a:lnTo>
                    <a:pt x="125912" y="281862"/>
                  </a:lnTo>
                  <a:lnTo>
                    <a:pt x="138033" y="246382"/>
                  </a:lnTo>
                  <a:lnTo>
                    <a:pt x="138256" y="235614"/>
                  </a:lnTo>
                  <a:lnTo>
                    <a:pt x="132266" y="217411"/>
                  </a:lnTo>
                  <a:lnTo>
                    <a:pt x="115565" y="204642"/>
                  </a:lnTo>
                  <a:lnTo>
                    <a:pt x="61494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033243" y="1907853"/>
              <a:ext cx="305328" cy="29391"/>
            </a:xfrm>
            <a:custGeom>
              <a:avLst/>
              <a:gdLst/>
              <a:ahLst/>
              <a:cxnLst/>
              <a:rect l="0" t="0" r="0" b="0"/>
              <a:pathLst>
                <a:path w="305328" h="29391">
                  <a:moveTo>
                    <a:pt x="305327" y="8333"/>
                  </a:moveTo>
                  <a:lnTo>
                    <a:pt x="267848" y="0"/>
                  </a:lnTo>
                  <a:lnTo>
                    <a:pt x="233001" y="1575"/>
                  </a:lnTo>
                  <a:lnTo>
                    <a:pt x="170760" y="7443"/>
                  </a:lnTo>
                  <a:lnTo>
                    <a:pt x="115576" y="8157"/>
                  </a:lnTo>
                  <a:lnTo>
                    <a:pt x="59614" y="13888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103899" y="2007836"/>
              <a:ext cx="160972" cy="255791"/>
            </a:xfrm>
            <a:custGeom>
              <a:avLst/>
              <a:gdLst/>
              <a:ahLst/>
              <a:cxnLst/>
              <a:rect l="0" t="0" r="0" b="0"/>
              <a:pathLst>
                <a:path w="160972" h="255791">
                  <a:moveTo>
                    <a:pt x="160971" y="97863"/>
                  </a:moveTo>
                  <a:lnTo>
                    <a:pt x="157852" y="55171"/>
                  </a:lnTo>
                  <a:lnTo>
                    <a:pt x="151397" y="35605"/>
                  </a:lnTo>
                  <a:lnTo>
                    <a:pt x="140728" y="19110"/>
                  </a:lnTo>
                  <a:lnTo>
                    <a:pt x="125068" y="7100"/>
                  </a:lnTo>
                  <a:lnTo>
                    <a:pt x="115979" y="2259"/>
                  </a:lnTo>
                  <a:lnTo>
                    <a:pt x="93402" y="0"/>
                  </a:lnTo>
                  <a:lnTo>
                    <a:pt x="68939" y="4066"/>
                  </a:lnTo>
                  <a:lnTo>
                    <a:pt x="36606" y="19508"/>
                  </a:lnTo>
                  <a:lnTo>
                    <a:pt x="19520" y="32233"/>
                  </a:lnTo>
                  <a:lnTo>
                    <a:pt x="2337" y="58140"/>
                  </a:lnTo>
                  <a:lnTo>
                    <a:pt x="0" y="77869"/>
                  </a:lnTo>
                  <a:lnTo>
                    <a:pt x="8032" y="119130"/>
                  </a:lnTo>
                  <a:lnTo>
                    <a:pt x="13388" y="127249"/>
                  </a:lnTo>
                  <a:lnTo>
                    <a:pt x="28699" y="139389"/>
                  </a:lnTo>
                  <a:lnTo>
                    <a:pt x="37694" y="140755"/>
                  </a:lnTo>
                  <a:lnTo>
                    <a:pt x="57048" y="136033"/>
                  </a:lnTo>
                  <a:lnTo>
                    <a:pt x="96899" y="113938"/>
                  </a:lnTo>
                  <a:lnTo>
                    <a:pt x="113387" y="100718"/>
                  </a:lnTo>
                  <a:lnTo>
                    <a:pt x="119890" y="99767"/>
                  </a:lnTo>
                  <a:lnTo>
                    <a:pt x="125394" y="102642"/>
                  </a:lnTo>
                  <a:lnTo>
                    <a:pt x="130234" y="108068"/>
                  </a:lnTo>
                  <a:lnTo>
                    <a:pt x="135612" y="126575"/>
                  </a:lnTo>
                  <a:lnTo>
                    <a:pt x="139065" y="176584"/>
                  </a:lnTo>
                  <a:lnTo>
                    <a:pt x="148136" y="236102"/>
                  </a:lnTo>
                  <a:lnTo>
                    <a:pt x="150443" y="255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412269" y="2263626"/>
              <a:ext cx="46745" cy="147401"/>
            </a:xfrm>
            <a:custGeom>
              <a:avLst/>
              <a:gdLst/>
              <a:ahLst/>
              <a:cxnLst/>
              <a:rect l="0" t="0" r="0" b="0"/>
              <a:pathLst>
                <a:path w="46745" h="147401">
                  <a:moveTo>
                    <a:pt x="0" y="0"/>
                  </a:moveTo>
                  <a:lnTo>
                    <a:pt x="15642" y="17981"/>
                  </a:lnTo>
                  <a:lnTo>
                    <a:pt x="38438" y="74354"/>
                  </a:lnTo>
                  <a:lnTo>
                    <a:pt x="46744" y="105479"/>
                  </a:lnTo>
                  <a:lnTo>
                    <a:pt x="44952" y="126429"/>
                  </a:lnTo>
                  <a:lnTo>
                    <a:pt x="40256" y="138079"/>
                  </a:lnTo>
                  <a:lnTo>
                    <a:pt x="31586" y="147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764050" y="1472629"/>
              <a:ext cx="189064" cy="369803"/>
            </a:xfrm>
            <a:custGeom>
              <a:avLst/>
              <a:gdLst/>
              <a:ahLst/>
              <a:cxnLst/>
              <a:rect l="0" t="0" r="0" b="0"/>
              <a:pathLst>
                <a:path w="189064" h="369803">
                  <a:moveTo>
                    <a:pt x="174644" y="85588"/>
                  </a:moveTo>
                  <a:lnTo>
                    <a:pt x="130322" y="140633"/>
                  </a:lnTo>
                  <a:lnTo>
                    <a:pt x="102630" y="178587"/>
                  </a:lnTo>
                  <a:lnTo>
                    <a:pt x="81607" y="236453"/>
                  </a:lnTo>
                  <a:lnTo>
                    <a:pt x="66189" y="298272"/>
                  </a:lnTo>
                  <a:lnTo>
                    <a:pt x="68340" y="324004"/>
                  </a:lnTo>
                  <a:lnTo>
                    <a:pt x="78265" y="345969"/>
                  </a:lnTo>
                  <a:lnTo>
                    <a:pt x="94375" y="363530"/>
                  </a:lnTo>
                  <a:lnTo>
                    <a:pt x="104753" y="367979"/>
                  </a:lnTo>
                  <a:lnTo>
                    <a:pt x="128764" y="369802"/>
                  </a:lnTo>
                  <a:lnTo>
                    <a:pt x="148794" y="363594"/>
                  </a:lnTo>
                  <a:lnTo>
                    <a:pt x="157410" y="358663"/>
                  </a:lnTo>
                  <a:lnTo>
                    <a:pt x="170105" y="343825"/>
                  </a:lnTo>
                  <a:lnTo>
                    <a:pt x="187785" y="305704"/>
                  </a:lnTo>
                  <a:lnTo>
                    <a:pt x="189063" y="282073"/>
                  </a:lnTo>
                  <a:lnTo>
                    <a:pt x="184562" y="257143"/>
                  </a:lnTo>
                  <a:lnTo>
                    <a:pt x="167704" y="223377"/>
                  </a:lnTo>
                  <a:lnTo>
                    <a:pt x="121088" y="169937"/>
                  </a:lnTo>
                  <a:lnTo>
                    <a:pt x="58751" y="106656"/>
                  </a:lnTo>
                  <a:lnTo>
                    <a:pt x="10307" y="58129"/>
                  </a:lnTo>
                  <a:lnTo>
                    <a:pt x="2170" y="37509"/>
                  </a:lnTo>
                  <a:lnTo>
                    <a:pt x="0" y="25460"/>
                  </a:lnTo>
                  <a:lnTo>
                    <a:pt x="2062" y="16257"/>
                  </a:lnTo>
                  <a:lnTo>
                    <a:pt x="6947" y="8952"/>
                  </a:lnTo>
                  <a:lnTo>
                    <a:pt x="13714" y="2912"/>
                  </a:lnTo>
                  <a:lnTo>
                    <a:pt x="22904" y="55"/>
                  </a:lnTo>
                  <a:lnTo>
                    <a:pt x="45592" y="0"/>
                  </a:lnTo>
                  <a:lnTo>
                    <a:pt x="100945" y="224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759710" y="1895129"/>
              <a:ext cx="368498" cy="10530"/>
            </a:xfrm>
            <a:custGeom>
              <a:avLst/>
              <a:gdLst/>
              <a:ahLst/>
              <a:cxnLst/>
              <a:rect l="0" t="0" r="0" b="0"/>
              <a:pathLst>
                <a:path w="368498" h="10530">
                  <a:moveTo>
                    <a:pt x="368497" y="10529"/>
                  </a:moveTo>
                  <a:lnTo>
                    <a:pt x="319566" y="10529"/>
                  </a:lnTo>
                  <a:lnTo>
                    <a:pt x="271721" y="7409"/>
                  </a:lnTo>
                  <a:lnTo>
                    <a:pt x="220500" y="2195"/>
                  </a:lnTo>
                  <a:lnTo>
                    <a:pt x="168279" y="651"/>
                  </a:lnTo>
                  <a:lnTo>
                    <a:pt x="112641" y="193"/>
                  </a:lnTo>
                  <a:lnTo>
                    <a:pt x="57941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791295" y="2042528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42114" y="0"/>
                  </a:moveTo>
                  <a:lnTo>
                    <a:pt x="27643" y="33622"/>
                  </a:lnTo>
                  <a:lnTo>
                    <a:pt x="19239" y="85324"/>
                  </a:lnTo>
                  <a:lnTo>
                    <a:pt x="12249" y="140596"/>
                  </a:lnTo>
                  <a:lnTo>
                    <a:pt x="9699" y="19423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896580" y="2007415"/>
              <a:ext cx="273742" cy="283492"/>
            </a:xfrm>
            <a:custGeom>
              <a:avLst/>
              <a:gdLst/>
              <a:ahLst/>
              <a:cxnLst/>
              <a:rect l="0" t="0" r="0" b="0"/>
              <a:pathLst>
                <a:path w="273742" h="283492">
                  <a:moveTo>
                    <a:pt x="0" y="45642"/>
                  </a:moveTo>
                  <a:lnTo>
                    <a:pt x="37087" y="10895"/>
                  </a:lnTo>
                  <a:lnTo>
                    <a:pt x="55088" y="1733"/>
                  </a:lnTo>
                  <a:lnTo>
                    <a:pt x="77906" y="0"/>
                  </a:lnTo>
                  <a:lnTo>
                    <a:pt x="125093" y="8420"/>
                  </a:lnTo>
                  <a:lnTo>
                    <a:pt x="151968" y="23565"/>
                  </a:lnTo>
                  <a:lnTo>
                    <a:pt x="174749" y="54048"/>
                  </a:lnTo>
                  <a:lnTo>
                    <a:pt x="185139" y="98305"/>
                  </a:lnTo>
                  <a:lnTo>
                    <a:pt x="187479" y="157256"/>
                  </a:lnTo>
                  <a:lnTo>
                    <a:pt x="179682" y="197516"/>
                  </a:lnTo>
                  <a:lnTo>
                    <a:pt x="150076" y="246504"/>
                  </a:lnTo>
                  <a:lnTo>
                    <a:pt x="124015" y="271923"/>
                  </a:lnTo>
                  <a:lnTo>
                    <a:pt x="101131" y="280742"/>
                  </a:lnTo>
                  <a:lnTo>
                    <a:pt x="76533" y="283491"/>
                  </a:lnTo>
                  <a:lnTo>
                    <a:pt x="53902" y="280814"/>
                  </a:lnTo>
                  <a:lnTo>
                    <a:pt x="21430" y="267141"/>
                  </a:lnTo>
                  <a:lnTo>
                    <a:pt x="6405" y="251710"/>
                  </a:lnTo>
                  <a:lnTo>
                    <a:pt x="760" y="242682"/>
                  </a:lnTo>
                  <a:lnTo>
                    <a:pt x="507" y="235494"/>
                  </a:lnTo>
                  <a:lnTo>
                    <a:pt x="3848" y="229531"/>
                  </a:lnTo>
                  <a:lnTo>
                    <a:pt x="16918" y="219787"/>
                  </a:lnTo>
                  <a:lnTo>
                    <a:pt x="34426" y="211557"/>
                  </a:lnTo>
                  <a:lnTo>
                    <a:pt x="75191" y="211525"/>
                  </a:lnTo>
                  <a:lnTo>
                    <a:pt x="124314" y="224514"/>
                  </a:lnTo>
                  <a:lnTo>
                    <a:pt x="184910" y="242628"/>
                  </a:lnTo>
                  <a:lnTo>
                    <a:pt x="238820" y="264403"/>
                  </a:lnTo>
                  <a:lnTo>
                    <a:pt x="273741" y="2772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161309" y="1126549"/>
              <a:ext cx="3434418" cy="1410814"/>
            </a:xfrm>
            <a:custGeom>
              <a:avLst/>
              <a:gdLst/>
              <a:ahLst/>
              <a:cxnLst/>
              <a:rect l="0" t="0" r="0" b="0"/>
              <a:pathLst>
                <a:path w="3434418" h="1410814">
                  <a:moveTo>
                    <a:pt x="2261489" y="52642"/>
                  </a:moveTo>
                  <a:lnTo>
                    <a:pt x="2211937" y="37988"/>
                  </a:lnTo>
                  <a:lnTo>
                    <a:pt x="2155820" y="33482"/>
                  </a:lnTo>
                  <a:lnTo>
                    <a:pt x="2092919" y="26558"/>
                  </a:lnTo>
                  <a:lnTo>
                    <a:pt x="2035417" y="22687"/>
                  </a:lnTo>
                  <a:lnTo>
                    <a:pt x="1975746" y="21540"/>
                  </a:lnTo>
                  <a:lnTo>
                    <a:pt x="1931331" y="18152"/>
                  </a:lnTo>
                  <a:lnTo>
                    <a:pt x="1884296" y="13917"/>
                  </a:lnTo>
                  <a:lnTo>
                    <a:pt x="1836094" y="12034"/>
                  </a:lnTo>
                  <a:lnTo>
                    <a:pt x="1787374" y="11198"/>
                  </a:lnTo>
                  <a:lnTo>
                    <a:pt x="1738426" y="10826"/>
                  </a:lnTo>
                  <a:lnTo>
                    <a:pt x="1689375" y="10661"/>
                  </a:lnTo>
                  <a:lnTo>
                    <a:pt x="1640279" y="10587"/>
                  </a:lnTo>
                  <a:lnTo>
                    <a:pt x="1591161" y="10554"/>
                  </a:lnTo>
                  <a:lnTo>
                    <a:pt x="1542036" y="10540"/>
                  </a:lnTo>
                  <a:lnTo>
                    <a:pt x="1489786" y="13653"/>
                  </a:lnTo>
                  <a:lnTo>
                    <a:pt x="1436538" y="17766"/>
                  </a:lnTo>
                  <a:lnTo>
                    <a:pt x="1385577" y="19594"/>
                  </a:lnTo>
                  <a:lnTo>
                    <a:pt x="1332512" y="23526"/>
                  </a:lnTo>
                  <a:lnTo>
                    <a:pt x="1278901" y="29173"/>
                  </a:lnTo>
                  <a:lnTo>
                    <a:pt x="1227778" y="35583"/>
                  </a:lnTo>
                  <a:lnTo>
                    <a:pt x="1174642" y="42331"/>
                  </a:lnTo>
                  <a:lnTo>
                    <a:pt x="1120999" y="49229"/>
                  </a:lnTo>
                  <a:lnTo>
                    <a:pt x="1069862" y="56195"/>
                  </a:lnTo>
                  <a:lnTo>
                    <a:pt x="1016718" y="63190"/>
                  </a:lnTo>
                  <a:lnTo>
                    <a:pt x="963073" y="71368"/>
                  </a:lnTo>
                  <a:lnTo>
                    <a:pt x="911935" y="82802"/>
                  </a:lnTo>
                  <a:lnTo>
                    <a:pt x="861911" y="92563"/>
                  </a:lnTo>
                  <a:lnTo>
                    <a:pt x="812382" y="101970"/>
                  </a:lnTo>
                  <a:lnTo>
                    <a:pt x="763073" y="113950"/>
                  </a:lnTo>
                  <a:lnTo>
                    <a:pt x="716982" y="127073"/>
                  </a:lnTo>
                  <a:lnTo>
                    <a:pt x="671930" y="140705"/>
                  </a:lnTo>
                  <a:lnTo>
                    <a:pt x="624610" y="154562"/>
                  </a:lnTo>
                  <a:lnTo>
                    <a:pt x="579404" y="168520"/>
                  </a:lnTo>
                  <a:lnTo>
                    <a:pt x="535915" y="183692"/>
                  </a:lnTo>
                  <a:lnTo>
                    <a:pt x="473140" y="210795"/>
                  </a:lnTo>
                  <a:lnTo>
                    <a:pt x="416975" y="235333"/>
                  </a:lnTo>
                  <a:lnTo>
                    <a:pt x="363289" y="263140"/>
                  </a:lnTo>
                  <a:lnTo>
                    <a:pt x="311507" y="287888"/>
                  </a:lnTo>
                  <a:lnTo>
                    <a:pt x="251496" y="327098"/>
                  </a:lnTo>
                  <a:lnTo>
                    <a:pt x="194582" y="368638"/>
                  </a:lnTo>
                  <a:lnTo>
                    <a:pt x="135681" y="429492"/>
                  </a:lnTo>
                  <a:lnTo>
                    <a:pt x="83385" y="485194"/>
                  </a:lnTo>
                  <a:lnTo>
                    <a:pt x="44118" y="545981"/>
                  </a:lnTo>
                  <a:lnTo>
                    <a:pt x="19926" y="608260"/>
                  </a:lnTo>
                  <a:lnTo>
                    <a:pt x="5080" y="657883"/>
                  </a:lnTo>
                  <a:lnTo>
                    <a:pt x="0" y="710045"/>
                  </a:lnTo>
                  <a:lnTo>
                    <a:pt x="6690" y="766506"/>
                  </a:lnTo>
                  <a:lnTo>
                    <a:pt x="22667" y="829861"/>
                  </a:lnTo>
                  <a:lnTo>
                    <a:pt x="51460" y="884145"/>
                  </a:lnTo>
                  <a:lnTo>
                    <a:pt x="92702" y="947543"/>
                  </a:lnTo>
                  <a:lnTo>
                    <a:pt x="137859" y="1010734"/>
                  </a:lnTo>
                  <a:lnTo>
                    <a:pt x="201297" y="1073906"/>
                  </a:lnTo>
                  <a:lnTo>
                    <a:pt x="261304" y="1118144"/>
                  </a:lnTo>
                  <a:lnTo>
                    <a:pt x="314455" y="1147332"/>
                  </a:lnTo>
                  <a:lnTo>
                    <a:pt x="375604" y="1181217"/>
                  </a:lnTo>
                  <a:lnTo>
                    <a:pt x="436771" y="1212130"/>
                  </a:lnTo>
                  <a:lnTo>
                    <a:pt x="486788" y="1227816"/>
                  </a:lnTo>
                  <a:lnTo>
                    <a:pt x="539823" y="1246761"/>
                  </a:lnTo>
                  <a:lnTo>
                    <a:pt x="598300" y="1267192"/>
                  </a:lnTo>
                  <a:lnTo>
                    <a:pt x="654361" y="1286894"/>
                  </a:lnTo>
                  <a:lnTo>
                    <a:pt x="713736" y="1300661"/>
                  </a:lnTo>
                  <a:lnTo>
                    <a:pt x="771232" y="1312149"/>
                  </a:lnTo>
                  <a:lnTo>
                    <a:pt x="815755" y="1319392"/>
                  </a:lnTo>
                  <a:lnTo>
                    <a:pt x="859719" y="1326511"/>
                  </a:lnTo>
                  <a:lnTo>
                    <a:pt x="902655" y="1333574"/>
                  </a:lnTo>
                  <a:lnTo>
                    <a:pt x="945134" y="1340613"/>
                  </a:lnTo>
                  <a:lnTo>
                    <a:pt x="1008511" y="1351152"/>
                  </a:lnTo>
                  <a:lnTo>
                    <a:pt x="1053793" y="1358174"/>
                  </a:lnTo>
                  <a:lnTo>
                    <a:pt x="1101214" y="1365194"/>
                  </a:lnTo>
                  <a:lnTo>
                    <a:pt x="1149586" y="1372213"/>
                  </a:lnTo>
                  <a:lnTo>
                    <a:pt x="1198381" y="1376113"/>
                  </a:lnTo>
                  <a:lnTo>
                    <a:pt x="1247364" y="1379016"/>
                  </a:lnTo>
                  <a:lnTo>
                    <a:pt x="1296430" y="1384206"/>
                  </a:lnTo>
                  <a:lnTo>
                    <a:pt x="1342414" y="1387292"/>
                  </a:lnTo>
                  <a:lnTo>
                    <a:pt x="1387417" y="1389834"/>
                  </a:lnTo>
                  <a:lnTo>
                    <a:pt x="1434714" y="1394863"/>
                  </a:lnTo>
                  <a:lnTo>
                    <a:pt x="1483032" y="1397878"/>
                  </a:lnTo>
                  <a:lnTo>
                    <a:pt x="1531802" y="1399218"/>
                  </a:lnTo>
                  <a:lnTo>
                    <a:pt x="1580775" y="1399814"/>
                  </a:lnTo>
                  <a:lnTo>
                    <a:pt x="1629836" y="1403198"/>
                  </a:lnTo>
                  <a:lnTo>
                    <a:pt x="1678938" y="1407431"/>
                  </a:lnTo>
                  <a:lnTo>
                    <a:pt x="1728056" y="1409313"/>
                  </a:lnTo>
                  <a:lnTo>
                    <a:pt x="1777183" y="1410149"/>
                  </a:lnTo>
                  <a:lnTo>
                    <a:pt x="1826313" y="1410521"/>
                  </a:lnTo>
                  <a:lnTo>
                    <a:pt x="1875445" y="1410686"/>
                  </a:lnTo>
                  <a:lnTo>
                    <a:pt x="1924578" y="1410760"/>
                  </a:lnTo>
                  <a:lnTo>
                    <a:pt x="1973710" y="1410792"/>
                  </a:lnTo>
                  <a:lnTo>
                    <a:pt x="2022843" y="1410807"/>
                  </a:lnTo>
                  <a:lnTo>
                    <a:pt x="2068856" y="1410813"/>
                  </a:lnTo>
                  <a:lnTo>
                    <a:pt x="2112703" y="1409646"/>
                  </a:lnTo>
                  <a:lnTo>
                    <a:pt x="2155587" y="1405228"/>
                  </a:lnTo>
                  <a:lnTo>
                    <a:pt x="2201163" y="1402485"/>
                  </a:lnTo>
                  <a:lnTo>
                    <a:pt x="2247545" y="1400096"/>
                  </a:lnTo>
                  <a:lnTo>
                    <a:pt x="2291557" y="1395134"/>
                  </a:lnTo>
                  <a:lnTo>
                    <a:pt x="2334514" y="1392149"/>
                  </a:lnTo>
                  <a:lnTo>
                    <a:pt x="2377003" y="1389653"/>
                  </a:lnTo>
                  <a:lnTo>
                    <a:pt x="2440385" y="1381670"/>
                  </a:lnTo>
                  <a:lnTo>
                    <a:pt x="2482548" y="1375247"/>
                  </a:lnTo>
                  <a:lnTo>
                    <a:pt x="2527804" y="1368493"/>
                  </a:lnTo>
                  <a:lnTo>
                    <a:pt x="2574043" y="1361591"/>
                  </a:lnTo>
                  <a:lnTo>
                    <a:pt x="2617990" y="1354625"/>
                  </a:lnTo>
                  <a:lnTo>
                    <a:pt x="2660919" y="1344509"/>
                  </a:lnTo>
                  <a:lnTo>
                    <a:pt x="2703396" y="1333385"/>
                  </a:lnTo>
                  <a:lnTo>
                    <a:pt x="2766771" y="1320545"/>
                  </a:lnTo>
                  <a:lnTo>
                    <a:pt x="2828832" y="1309331"/>
                  </a:lnTo>
                  <a:lnTo>
                    <a:pt x="2884786" y="1297430"/>
                  </a:lnTo>
                  <a:lnTo>
                    <a:pt x="2937240" y="1280776"/>
                  </a:lnTo>
                  <a:lnTo>
                    <a:pt x="3000597" y="1260955"/>
                  </a:lnTo>
                  <a:lnTo>
                    <a:pt x="3063502" y="1234857"/>
                  </a:lnTo>
                  <a:lnTo>
                    <a:pt x="3122157" y="1207171"/>
                  </a:lnTo>
                  <a:lnTo>
                    <a:pt x="3170568" y="1185012"/>
                  </a:lnTo>
                  <a:lnTo>
                    <a:pt x="3226321" y="1149796"/>
                  </a:lnTo>
                  <a:lnTo>
                    <a:pt x="3289490" y="1111630"/>
                  </a:lnTo>
                  <a:lnTo>
                    <a:pt x="3331527" y="1073039"/>
                  </a:lnTo>
                  <a:lnTo>
                    <a:pt x="3377170" y="1010659"/>
                  </a:lnTo>
                  <a:lnTo>
                    <a:pt x="3395346" y="976008"/>
                  </a:lnTo>
                  <a:lnTo>
                    <a:pt x="3415690" y="915782"/>
                  </a:lnTo>
                  <a:lnTo>
                    <a:pt x="3430069" y="853246"/>
                  </a:lnTo>
                  <a:lnTo>
                    <a:pt x="3434417" y="796006"/>
                  </a:lnTo>
                  <a:lnTo>
                    <a:pt x="3425405" y="734743"/>
                  </a:lnTo>
                  <a:lnTo>
                    <a:pt x="3411190" y="677581"/>
                  </a:lnTo>
                  <a:lnTo>
                    <a:pt x="3387066" y="621230"/>
                  </a:lnTo>
                  <a:lnTo>
                    <a:pt x="3354181" y="565039"/>
                  </a:lnTo>
                  <a:lnTo>
                    <a:pt x="3311845" y="503174"/>
                  </a:lnTo>
                  <a:lnTo>
                    <a:pt x="3266143" y="454372"/>
                  </a:lnTo>
                  <a:lnTo>
                    <a:pt x="3212056" y="410936"/>
                  </a:lnTo>
                  <a:lnTo>
                    <a:pt x="3156311" y="368561"/>
                  </a:lnTo>
                  <a:lnTo>
                    <a:pt x="3094650" y="326396"/>
                  </a:lnTo>
                  <a:lnTo>
                    <a:pt x="3043485" y="294801"/>
                  </a:lnTo>
                  <a:lnTo>
                    <a:pt x="2991281" y="263213"/>
                  </a:lnTo>
                  <a:lnTo>
                    <a:pt x="2933178" y="231627"/>
                  </a:lnTo>
                  <a:lnTo>
                    <a:pt x="2871509" y="205631"/>
                  </a:lnTo>
                  <a:lnTo>
                    <a:pt x="2808783" y="177521"/>
                  </a:lnTo>
                  <a:lnTo>
                    <a:pt x="2745744" y="152554"/>
                  </a:lnTo>
                  <a:lnTo>
                    <a:pt x="2700541" y="137602"/>
                  </a:lnTo>
                  <a:lnTo>
                    <a:pt x="2654325" y="123157"/>
                  </a:lnTo>
                  <a:lnTo>
                    <a:pt x="2610388" y="108939"/>
                  </a:lnTo>
                  <a:lnTo>
                    <a:pt x="2564344" y="94821"/>
                  </a:lnTo>
                  <a:lnTo>
                    <a:pt x="2516583" y="80747"/>
                  </a:lnTo>
                  <a:lnTo>
                    <a:pt x="2468061" y="66693"/>
                  </a:lnTo>
                  <a:lnTo>
                    <a:pt x="2419199" y="55767"/>
                  </a:lnTo>
                  <a:lnTo>
                    <a:pt x="2369017" y="47012"/>
                  </a:lnTo>
                  <a:lnTo>
                    <a:pt x="2315518" y="39222"/>
                  </a:lnTo>
                  <a:lnTo>
                    <a:pt x="2260545" y="28740"/>
                  </a:lnTo>
                  <a:lnTo>
                    <a:pt x="2204917" y="18622"/>
                  </a:lnTo>
                  <a:lnTo>
                    <a:pt x="2148999" y="14126"/>
                  </a:lnTo>
                  <a:lnTo>
                    <a:pt x="2096069" y="9008"/>
                  </a:lnTo>
                  <a:lnTo>
                    <a:pt x="2044080" y="4003"/>
                  </a:lnTo>
                  <a:lnTo>
                    <a:pt x="1989777" y="1779"/>
                  </a:lnTo>
                  <a:lnTo>
                    <a:pt x="1934448" y="791"/>
                  </a:lnTo>
                  <a:lnTo>
                    <a:pt x="1882171" y="351"/>
                  </a:lnTo>
                  <a:lnTo>
                    <a:pt x="1821025" y="104"/>
                  </a:lnTo>
                  <a:lnTo>
                    <a:pt x="1770328" y="20"/>
                  </a:lnTo>
                  <a:lnTo>
                    <a:pt x="17561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228697" y="284465"/>
            <a:ext cx="1835511" cy="620986"/>
            <a:chOff x="3228697" y="284465"/>
            <a:chExt cx="1835511" cy="620986"/>
          </a:xfrm>
        </p:grpSpPr>
        <p:sp>
          <p:nvSpPr>
            <p:cNvPr id="2" name="Freeform 1"/>
            <p:cNvSpPr/>
            <p:nvPr/>
          </p:nvSpPr>
          <p:spPr>
            <a:xfrm>
              <a:off x="3228697" y="284465"/>
              <a:ext cx="588833" cy="523062"/>
            </a:xfrm>
            <a:custGeom>
              <a:avLst/>
              <a:gdLst/>
              <a:ahLst/>
              <a:cxnLst/>
              <a:rect l="0" t="0" r="0" b="0"/>
              <a:pathLst>
                <a:path w="588833" h="523062">
                  <a:moveTo>
                    <a:pt x="66722" y="505172"/>
                  </a:moveTo>
                  <a:lnTo>
                    <a:pt x="66722" y="451027"/>
                  </a:lnTo>
                  <a:lnTo>
                    <a:pt x="61133" y="390491"/>
                  </a:lnTo>
                  <a:lnTo>
                    <a:pt x="57657" y="339521"/>
                  </a:lnTo>
                  <a:lnTo>
                    <a:pt x="49247" y="284368"/>
                  </a:lnTo>
                  <a:lnTo>
                    <a:pt x="43253" y="225813"/>
                  </a:lnTo>
                  <a:lnTo>
                    <a:pt x="36740" y="174169"/>
                  </a:lnTo>
                  <a:lnTo>
                    <a:pt x="23895" y="113276"/>
                  </a:lnTo>
                  <a:lnTo>
                    <a:pt x="6967" y="53525"/>
                  </a:lnTo>
                  <a:lnTo>
                    <a:pt x="0" y="31869"/>
                  </a:lnTo>
                  <a:lnTo>
                    <a:pt x="1184" y="23520"/>
                  </a:lnTo>
                  <a:lnTo>
                    <a:pt x="5482" y="16785"/>
                  </a:lnTo>
                  <a:lnTo>
                    <a:pt x="11858" y="11124"/>
                  </a:lnTo>
                  <a:lnTo>
                    <a:pt x="31419" y="4835"/>
                  </a:lnTo>
                  <a:lnTo>
                    <a:pt x="82106" y="798"/>
                  </a:lnTo>
                  <a:lnTo>
                    <a:pt x="144414" y="0"/>
                  </a:lnTo>
                  <a:lnTo>
                    <a:pt x="202995" y="2962"/>
                  </a:lnTo>
                  <a:lnTo>
                    <a:pt x="266469" y="17767"/>
                  </a:lnTo>
                  <a:lnTo>
                    <a:pt x="316921" y="34591"/>
                  </a:lnTo>
                  <a:lnTo>
                    <a:pt x="372208" y="60098"/>
                  </a:lnTo>
                  <a:lnTo>
                    <a:pt x="425521" y="94644"/>
                  </a:lnTo>
                  <a:lnTo>
                    <a:pt x="483509" y="138072"/>
                  </a:lnTo>
                  <a:lnTo>
                    <a:pt x="531021" y="200679"/>
                  </a:lnTo>
                  <a:lnTo>
                    <a:pt x="563891" y="258978"/>
                  </a:lnTo>
                  <a:lnTo>
                    <a:pt x="583439" y="301464"/>
                  </a:lnTo>
                  <a:lnTo>
                    <a:pt x="588832" y="329627"/>
                  </a:lnTo>
                  <a:lnTo>
                    <a:pt x="584991" y="354622"/>
                  </a:lnTo>
                  <a:lnTo>
                    <a:pt x="563460" y="399265"/>
                  </a:lnTo>
                  <a:lnTo>
                    <a:pt x="527102" y="441878"/>
                  </a:lnTo>
                  <a:lnTo>
                    <a:pt x="489480" y="471210"/>
                  </a:lnTo>
                  <a:lnTo>
                    <a:pt x="426522" y="496916"/>
                  </a:lnTo>
                  <a:lnTo>
                    <a:pt x="368467" y="511946"/>
                  </a:lnTo>
                  <a:lnTo>
                    <a:pt x="314539" y="523061"/>
                  </a:lnTo>
                  <a:lnTo>
                    <a:pt x="265322" y="522171"/>
                  </a:lnTo>
                  <a:lnTo>
                    <a:pt x="213694" y="514498"/>
                  </a:lnTo>
                  <a:lnTo>
                    <a:pt x="167592" y="507935"/>
                  </a:lnTo>
                  <a:lnTo>
                    <a:pt x="129893" y="505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958715" y="600124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3863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937658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42943" y="568538"/>
              <a:ext cx="168457" cy="227666"/>
            </a:xfrm>
            <a:custGeom>
              <a:avLst/>
              <a:gdLst/>
              <a:ahLst/>
              <a:cxnLst/>
              <a:rect l="0" t="0" r="0" b="0"/>
              <a:pathLst>
                <a:path w="168457" h="227666">
                  <a:moveTo>
                    <a:pt x="0" y="0"/>
                  </a:moveTo>
                  <a:lnTo>
                    <a:pt x="23719" y="58617"/>
                  </a:lnTo>
                  <a:lnTo>
                    <a:pt x="39607" y="110451"/>
                  </a:lnTo>
                  <a:lnTo>
                    <a:pt x="65195" y="164428"/>
                  </a:lnTo>
                  <a:lnTo>
                    <a:pt x="88830" y="208605"/>
                  </a:lnTo>
                  <a:lnTo>
                    <a:pt x="102261" y="225684"/>
                  </a:lnTo>
                  <a:lnTo>
                    <a:pt x="109118" y="227665"/>
                  </a:lnTo>
                  <a:lnTo>
                    <a:pt x="116029" y="225477"/>
                  </a:lnTo>
                  <a:lnTo>
                    <a:pt x="122976" y="220508"/>
                  </a:lnTo>
                  <a:lnTo>
                    <a:pt x="133814" y="205628"/>
                  </a:lnTo>
                  <a:lnTo>
                    <a:pt x="150305" y="156302"/>
                  </a:lnTo>
                  <a:lnTo>
                    <a:pt x="157592" y="99808"/>
                  </a:lnTo>
                  <a:lnTo>
                    <a:pt x="166794" y="37190"/>
                  </a:lnTo>
                  <a:lnTo>
                    <a:pt x="16845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27646" y="589595"/>
              <a:ext cx="10096" cy="221100"/>
            </a:xfrm>
            <a:custGeom>
              <a:avLst/>
              <a:gdLst/>
              <a:ahLst/>
              <a:cxnLst/>
              <a:rect l="0" t="0" r="0" b="0"/>
              <a:pathLst>
                <a:path w="10096" h="221100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6887" y="144120"/>
                  </a:lnTo>
                  <a:lnTo>
                    <a:pt x="9461" y="193848"/>
                  </a:lnTo>
                  <a:lnTo>
                    <a:pt x="10095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16684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44877" y="307265"/>
              <a:ext cx="219248" cy="553110"/>
            </a:xfrm>
            <a:custGeom>
              <a:avLst/>
              <a:gdLst/>
              <a:ahLst/>
              <a:cxnLst/>
              <a:rect l="0" t="0" r="0" b="0"/>
              <a:pathLst>
                <a:path w="219248" h="553110">
                  <a:moveTo>
                    <a:pt x="124490" y="408672"/>
                  </a:moveTo>
                  <a:lnTo>
                    <a:pt x="131726" y="381116"/>
                  </a:lnTo>
                  <a:lnTo>
                    <a:pt x="131249" y="328013"/>
                  </a:lnTo>
                  <a:lnTo>
                    <a:pt x="128996" y="316295"/>
                  </a:lnTo>
                  <a:lnTo>
                    <a:pt x="123985" y="307313"/>
                  </a:lnTo>
                  <a:lnTo>
                    <a:pt x="109058" y="294214"/>
                  </a:lnTo>
                  <a:lnTo>
                    <a:pt x="87606" y="290731"/>
                  </a:lnTo>
                  <a:lnTo>
                    <a:pt x="64814" y="294253"/>
                  </a:lnTo>
                  <a:lnTo>
                    <a:pt x="46885" y="303617"/>
                  </a:lnTo>
                  <a:lnTo>
                    <a:pt x="23637" y="327632"/>
                  </a:lnTo>
                  <a:lnTo>
                    <a:pt x="7520" y="362564"/>
                  </a:lnTo>
                  <a:lnTo>
                    <a:pt x="0" y="416289"/>
                  </a:lnTo>
                  <a:lnTo>
                    <a:pt x="1634" y="471961"/>
                  </a:lnTo>
                  <a:lnTo>
                    <a:pt x="12829" y="510873"/>
                  </a:lnTo>
                  <a:lnTo>
                    <a:pt x="37573" y="549873"/>
                  </a:lnTo>
                  <a:lnTo>
                    <a:pt x="44319" y="553109"/>
                  </a:lnTo>
                  <a:lnTo>
                    <a:pt x="51156" y="552927"/>
                  </a:lnTo>
                  <a:lnTo>
                    <a:pt x="66161" y="545315"/>
                  </a:lnTo>
                  <a:lnTo>
                    <a:pt x="93170" y="520129"/>
                  </a:lnTo>
                  <a:lnTo>
                    <a:pt x="115340" y="482381"/>
                  </a:lnTo>
                  <a:lnTo>
                    <a:pt x="133905" y="420936"/>
                  </a:lnTo>
                  <a:lnTo>
                    <a:pt x="148837" y="368981"/>
                  </a:lnTo>
                  <a:lnTo>
                    <a:pt x="158242" y="305902"/>
                  </a:lnTo>
                  <a:lnTo>
                    <a:pt x="165503" y="242671"/>
                  </a:lnTo>
                  <a:lnTo>
                    <a:pt x="166387" y="181126"/>
                  </a:lnTo>
                  <a:lnTo>
                    <a:pt x="166540" y="122493"/>
                  </a:lnTo>
                  <a:lnTo>
                    <a:pt x="166586" y="63785"/>
                  </a:lnTo>
                  <a:lnTo>
                    <a:pt x="161012" y="2725"/>
                  </a:lnTo>
                  <a:lnTo>
                    <a:pt x="159367" y="0"/>
                  </a:lnTo>
                  <a:lnTo>
                    <a:pt x="157051" y="24112"/>
                  </a:lnTo>
                  <a:lnTo>
                    <a:pt x="153149" y="78423"/>
                  </a:lnTo>
                  <a:lnTo>
                    <a:pt x="147049" y="140407"/>
                  </a:lnTo>
                  <a:lnTo>
                    <a:pt x="153080" y="203430"/>
                  </a:lnTo>
                  <a:lnTo>
                    <a:pt x="158604" y="257820"/>
                  </a:lnTo>
                  <a:lnTo>
                    <a:pt x="167354" y="304314"/>
                  </a:lnTo>
                  <a:lnTo>
                    <a:pt x="177355" y="357474"/>
                  </a:lnTo>
                  <a:lnTo>
                    <a:pt x="191215" y="418056"/>
                  </a:lnTo>
                  <a:lnTo>
                    <a:pt x="205218" y="476773"/>
                  </a:lnTo>
                  <a:lnTo>
                    <a:pt x="219247" y="5350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18009" y="536161"/>
              <a:ext cx="225346" cy="295591"/>
            </a:xfrm>
            <a:custGeom>
              <a:avLst/>
              <a:gdLst/>
              <a:ahLst/>
              <a:cxnLst/>
              <a:rect l="0" t="0" r="0" b="0"/>
              <a:pathLst>
                <a:path w="225346" h="295591">
                  <a:moveTo>
                    <a:pt x="19814" y="148191"/>
                  </a:moveTo>
                  <a:lnTo>
                    <a:pt x="57292" y="139858"/>
                  </a:lnTo>
                  <a:lnTo>
                    <a:pt x="116300" y="129546"/>
                  </a:lnTo>
                  <a:lnTo>
                    <a:pt x="173231" y="113269"/>
                  </a:lnTo>
                  <a:lnTo>
                    <a:pt x="213376" y="87870"/>
                  </a:lnTo>
                  <a:lnTo>
                    <a:pt x="222825" y="67959"/>
                  </a:lnTo>
                  <a:lnTo>
                    <a:pt x="225345" y="56099"/>
                  </a:lnTo>
                  <a:lnTo>
                    <a:pt x="224685" y="45852"/>
                  </a:lnTo>
                  <a:lnTo>
                    <a:pt x="217712" y="28228"/>
                  </a:lnTo>
                  <a:lnTo>
                    <a:pt x="195044" y="5152"/>
                  </a:lnTo>
                  <a:lnTo>
                    <a:pt x="169834" y="0"/>
                  </a:lnTo>
                  <a:lnTo>
                    <a:pt x="111579" y="6225"/>
                  </a:lnTo>
                  <a:lnTo>
                    <a:pt x="89454" y="15295"/>
                  </a:lnTo>
                  <a:lnTo>
                    <a:pt x="56187" y="40181"/>
                  </a:lnTo>
                  <a:lnTo>
                    <a:pt x="12908" y="96233"/>
                  </a:lnTo>
                  <a:lnTo>
                    <a:pt x="2950" y="138515"/>
                  </a:lnTo>
                  <a:lnTo>
                    <a:pt x="0" y="188088"/>
                  </a:lnTo>
                  <a:lnTo>
                    <a:pt x="5549" y="213106"/>
                  </a:lnTo>
                  <a:lnTo>
                    <a:pt x="28175" y="253820"/>
                  </a:lnTo>
                  <a:lnTo>
                    <a:pt x="44587" y="268447"/>
                  </a:lnTo>
                  <a:lnTo>
                    <a:pt x="83720" y="287369"/>
                  </a:lnTo>
                  <a:lnTo>
                    <a:pt x="135628" y="295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74362" y="863337"/>
              <a:ext cx="1789846" cy="42114"/>
            </a:xfrm>
            <a:custGeom>
              <a:avLst/>
              <a:gdLst/>
              <a:ahLst/>
              <a:cxnLst/>
              <a:rect l="0" t="0" r="0" b="0"/>
              <a:pathLst>
                <a:path w="1789846" h="42114">
                  <a:moveTo>
                    <a:pt x="1789845" y="42113"/>
                  </a:moveTo>
                  <a:lnTo>
                    <a:pt x="1761119" y="34878"/>
                  </a:lnTo>
                  <a:lnTo>
                    <a:pt x="1697733" y="29116"/>
                  </a:lnTo>
                  <a:lnTo>
                    <a:pt x="1650638" y="23444"/>
                  </a:lnTo>
                  <a:lnTo>
                    <a:pt x="1599640" y="21764"/>
                  </a:lnTo>
                  <a:lnTo>
                    <a:pt x="1544365" y="18146"/>
                  </a:lnTo>
                  <a:lnTo>
                    <a:pt x="1489773" y="12785"/>
                  </a:lnTo>
                  <a:lnTo>
                    <a:pt x="1437722" y="11197"/>
                  </a:lnTo>
                  <a:lnTo>
                    <a:pt x="1384085" y="10726"/>
                  </a:lnTo>
                  <a:lnTo>
                    <a:pt x="1329198" y="10587"/>
                  </a:lnTo>
                  <a:lnTo>
                    <a:pt x="1284466" y="10554"/>
                  </a:lnTo>
                  <a:lnTo>
                    <a:pt x="1237289" y="10539"/>
                  </a:lnTo>
                  <a:lnTo>
                    <a:pt x="1181458" y="10531"/>
                  </a:lnTo>
                  <a:lnTo>
                    <a:pt x="1120672" y="10529"/>
                  </a:lnTo>
                  <a:lnTo>
                    <a:pt x="1063604" y="10528"/>
                  </a:lnTo>
                  <a:lnTo>
                    <a:pt x="1007271" y="4939"/>
                  </a:lnTo>
                  <a:lnTo>
                    <a:pt x="951083" y="975"/>
                  </a:lnTo>
                  <a:lnTo>
                    <a:pt x="894924" y="192"/>
                  </a:lnTo>
                  <a:lnTo>
                    <a:pt x="833182" y="37"/>
                  </a:lnTo>
                  <a:lnTo>
                    <a:pt x="773066" y="7"/>
                  </a:lnTo>
                  <a:lnTo>
                    <a:pt x="716131" y="1"/>
                  </a:lnTo>
                  <a:lnTo>
                    <a:pt x="659824" y="0"/>
                  </a:lnTo>
                  <a:lnTo>
                    <a:pt x="602472" y="7235"/>
                  </a:lnTo>
                  <a:lnTo>
                    <a:pt x="539150" y="6758"/>
                  </a:lnTo>
                  <a:lnTo>
                    <a:pt x="492371" y="5121"/>
                  </a:lnTo>
                  <a:lnTo>
                    <a:pt x="429751" y="9460"/>
                  </a:lnTo>
                  <a:lnTo>
                    <a:pt x="372322" y="10317"/>
                  </a:lnTo>
                  <a:lnTo>
                    <a:pt x="315917" y="10486"/>
                  </a:lnTo>
                  <a:lnTo>
                    <a:pt x="259716" y="10520"/>
                  </a:lnTo>
                  <a:lnTo>
                    <a:pt x="203554" y="10526"/>
                  </a:lnTo>
                  <a:lnTo>
                    <a:pt x="144280" y="10527"/>
                  </a:lnTo>
                  <a:lnTo>
                    <a:pt x="82183" y="10528"/>
                  </a:lnTo>
                  <a:lnTo>
                    <a:pt x="22300" y="105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947564" y="1397369"/>
            <a:ext cx="642240" cy="918901"/>
            <a:chOff x="947564" y="1397369"/>
            <a:chExt cx="642240" cy="918901"/>
          </a:xfrm>
        </p:grpSpPr>
        <p:sp>
          <p:nvSpPr>
            <p:cNvPr id="12" name="Freeform 11"/>
            <p:cNvSpPr/>
            <p:nvPr/>
          </p:nvSpPr>
          <p:spPr>
            <a:xfrm>
              <a:off x="989678" y="1452932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5590" y="62093"/>
                  </a:lnTo>
                  <a:lnTo>
                    <a:pt x="10723" y="119544"/>
                  </a:lnTo>
                  <a:lnTo>
                    <a:pt x="18669" y="176472"/>
                  </a:lnTo>
                  <a:lnTo>
                    <a:pt x="26175" y="237500"/>
                  </a:lnTo>
                  <a:lnTo>
                    <a:pt x="37753" y="298991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245356" y="1397369"/>
              <a:ext cx="186520" cy="425558"/>
            </a:xfrm>
            <a:custGeom>
              <a:avLst/>
              <a:gdLst/>
              <a:ahLst/>
              <a:cxnLst/>
              <a:rect l="0" t="0" r="0" b="0"/>
              <a:pathLst>
                <a:path w="186520" h="425558">
                  <a:moveTo>
                    <a:pt x="186519" y="97677"/>
                  </a:moveTo>
                  <a:lnTo>
                    <a:pt x="143858" y="151792"/>
                  </a:lnTo>
                  <a:lnTo>
                    <a:pt x="108068" y="211561"/>
                  </a:lnTo>
                  <a:lnTo>
                    <a:pt x="72887" y="266445"/>
                  </a:lnTo>
                  <a:lnTo>
                    <a:pt x="48650" y="322347"/>
                  </a:lnTo>
                  <a:lnTo>
                    <a:pt x="41944" y="364417"/>
                  </a:lnTo>
                  <a:lnTo>
                    <a:pt x="45546" y="400929"/>
                  </a:lnTo>
                  <a:lnTo>
                    <a:pt x="50423" y="409810"/>
                  </a:lnTo>
                  <a:lnTo>
                    <a:pt x="65201" y="422796"/>
                  </a:lnTo>
                  <a:lnTo>
                    <a:pt x="74055" y="425557"/>
                  </a:lnTo>
                  <a:lnTo>
                    <a:pt x="93251" y="425506"/>
                  </a:lnTo>
                  <a:lnTo>
                    <a:pt x="123789" y="418900"/>
                  </a:lnTo>
                  <a:lnTo>
                    <a:pt x="149475" y="403944"/>
                  </a:lnTo>
                  <a:lnTo>
                    <a:pt x="161476" y="388214"/>
                  </a:lnTo>
                  <a:lnTo>
                    <a:pt x="178713" y="349519"/>
                  </a:lnTo>
                  <a:lnTo>
                    <a:pt x="184206" y="307348"/>
                  </a:lnTo>
                  <a:lnTo>
                    <a:pt x="180245" y="268986"/>
                  </a:lnTo>
                  <a:lnTo>
                    <a:pt x="166073" y="235393"/>
                  </a:lnTo>
                  <a:lnTo>
                    <a:pt x="108946" y="177686"/>
                  </a:lnTo>
                  <a:lnTo>
                    <a:pt x="66821" y="142077"/>
                  </a:lnTo>
                  <a:lnTo>
                    <a:pt x="24965" y="112167"/>
                  </a:lnTo>
                  <a:lnTo>
                    <a:pt x="7110" y="85203"/>
                  </a:lnTo>
                  <a:lnTo>
                    <a:pt x="0" y="49397"/>
                  </a:lnTo>
                  <a:lnTo>
                    <a:pt x="4576" y="29036"/>
                  </a:lnTo>
                  <a:lnTo>
                    <a:pt x="9072" y="20331"/>
                  </a:lnTo>
                  <a:lnTo>
                    <a:pt x="26545" y="7539"/>
                  </a:lnTo>
                  <a:lnTo>
                    <a:pt x="37756" y="2490"/>
                  </a:lnTo>
                  <a:lnTo>
                    <a:pt x="59571" y="0"/>
                  </a:lnTo>
                  <a:lnTo>
                    <a:pt x="80965" y="3962"/>
                  </a:lnTo>
                  <a:lnTo>
                    <a:pt x="102171" y="13522"/>
                  </a:lnTo>
                  <a:lnTo>
                    <a:pt x="128252" y="37647"/>
                  </a:lnTo>
                  <a:lnTo>
                    <a:pt x="154934" y="76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47564" y="1874073"/>
              <a:ext cx="642240" cy="21057"/>
            </a:xfrm>
            <a:custGeom>
              <a:avLst/>
              <a:gdLst/>
              <a:ahLst/>
              <a:cxnLst/>
              <a:rect l="0" t="0" r="0" b="0"/>
              <a:pathLst>
                <a:path w="642240" h="21057">
                  <a:moveTo>
                    <a:pt x="642239" y="10528"/>
                  </a:moveTo>
                  <a:lnTo>
                    <a:pt x="599547" y="7408"/>
                  </a:lnTo>
                  <a:lnTo>
                    <a:pt x="539001" y="975"/>
                  </a:lnTo>
                  <a:lnTo>
                    <a:pt x="484022" y="192"/>
                  </a:lnTo>
                  <a:lnTo>
                    <a:pt x="422513" y="37"/>
                  </a:lnTo>
                  <a:lnTo>
                    <a:pt x="371374" y="10"/>
                  </a:lnTo>
                  <a:lnTo>
                    <a:pt x="313588" y="3"/>
                  </a:lnTo>
                  <a:lnTo>
                    <a:pt x="252012" y="0"/>
                  </a:lnTo>
                  <a:lnTo>
                    <a:pt x="194903" y="5589"/>
                  </a:lnTo>
                  <a:lnTo>
                    <a:pt x="135348" y="9064"/>
                  </a:lnTo>
                  <a:lnTo>
                    <a:pt x="78838" y="10094"/>
                  </a:lnTo>
                  <a:lnTo>
                    <a:pt x="18831" y="1880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031792" y="2034844"/>
              <a:ext cx="242157" cy="265432"/>
            </a:xfrm>
            <a:custGeom>
              <a:avLst/>
              <a:gdLst/>
              <a:ahLst/>
              <a:cxnLst/>
              <a:rect l="0" t="0" r="0" b="0"/>
              <a:pathLst>
                <a:path w="242157" h="265432">
                  <a:moveTo>
                    <a:pt x="0" y="70855"/>
                  </a:moveTo>
                  <a:lnTo>
                    <a:pt x="9576" y="39573"/>
                  </a:lnTo>
                  <a:lnTo>
                    <a:pt x="20244" y="23417"/>
                  </a:lnTo>
                  <a:lnTo>
                    <a:pt x="35904" y="11557"/>
                  </a:lnTo>
                  <a:lnTo>
                    <a:pt x="56902" y="3556"/>
                  </a:lnTo>
                  <a:lnTo>
                    <a:pt x="85731" y="0"/>
                  </a:lnTo>
                  <a:lnTo>
                    <a:pt x="108683" y="4659"/>
                  </a:lnTo>
                  <a:lnTo>
                    <a:pt x="137877" y="23555"/>
                  </a:lnTo>
                  <a:lnTo>
                    <a:pt x="156035" y="41644"/>
                  </a:lnTo>
                  <a:lnTo>
                    <a:pt x="172835" y="72728"/>
                  </a:lnTo>
                  <a:lnTo>
                    <a:pt x="192675" y="132655"/>
                  </a:lnTo>
                  <a:lnTo>
                    <a:pt x="192270" y="170795"/>
                  </a:lnTo>
                  <a:lnTo>
                    <a:pt x="184499" y="191702"/>
                  </a:lnTo>
                  <a:lnTo>
                    <a:pt x="152588" y="238804"/>
                  </a:lnTo>
                  <a:lnTo>
                    <a:pt x="134498" y="255073"/>
                  </a:lnTo>
                  <a:lnTo>
                    <a:pt x="108520" y="263864"/>
                  </a:lnTo>
                  <a:lnTo>
                    <a:pt x="79817" y="265431"/>
                  </a:lnTo>
                  <a:lnTo>
                    <a:pt x="55361" y="258329"/>
                  </a:lnTo>
                  <a:lnTo>
                    <a:pt x="46266" y="250820"/>
                  </a:lnTo>
                  <a:lnTo>
                    <a:pt x="33041" y="229998"/>
                  </a:lnTo>
                  <a:lnTo>
                    <a:pt x="29503" y="208266"/>
                  </a:lnTo>
                  <a:lnTo>
                    <a:pt x="30197" y="197557"/>
                  </a:lnTo>
                  <a:lnTo>
                    <a:pt x="34170" y="189248"/>
                  </a:lnTo>
                  <a:lnTo>
                    <a:pt x="47942" y="176897"/>
                  </a:lnTo>
                  <a:lnTo>
                    <a:pt x="68881" y="170627"/>
                  </a:lnTo>
                  <a:lnTo>
                    <a:pt x="81016" y="168955"/>
                  </a:lnTo>
                  <a:lnTo>
                    <a:pt x="103857" y="173337"/>
                  </a:lnTo>
                  <a:lnTo>
                    <a:pt x="166145" y="193318"/>
                  </a:lnTo>
                  <a:lnTo>
                    <a:pt x="215096" y="207653"/>
                  </a:lnTo>
                  <a:lnTo>
                    <a:pt x="242156" y="218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66754" y="2032000"/>
              <a:ext cx="28293" cy="284270"/>
            </a:xfrm>
            <a:custGeom>
              <a:avLst/>
              <a:gdLst/>
              <a:ahLst/>
              <a:cxnLst/>
              <a:rect l="0" t="0" r="0" b="0"/>
              <a:pathLst>
                <a:path w="28293" h="284270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1"/>
                  </a:lnTo>
                  <a:lnTo>
                    <a:pt x="9761" y="186627"/>
                  </a:lnTo>
                  <a:lnTo>
                    <a:pt x="18512" y="233891"/>
                  </a:lnTo>
                  <a:lnTo>
                    <a:pt x="28292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95005" y="2032000"/>
              <a:ext cx="189514" cy="140534"/>
            </a:xfrm>
            <a:custGeom>
              <a:avLst/>
              <a:gdLst/>
              <a:ahLst/>
              <a:cxnLst/>
              <a:rect l="0" t="0" r="0" b="0"/>
              <a:pathLst>
                <a:path w="189514" h="140534">
                  <a:moveTo>
                    <a:pt x="189513" y="94756"/>
                  </a:moveTo>
                  <a:lnTo>
                    <a:pt x="127232" y="113884"/>
                  </a:lnTo>
                  <a:lnTo>
                    <a:pt x="64906" y="138970"/>
                  </a:lnTo>
                  <a:lnTo>
                    <a:pt x="42885" y="140533"/>
                  </a:lnTo>
                  <a:lnTo>
                    <a:pt x="32099" y="139312"/>
                  </a:lnTo>
                  <a:lnTo>
                    <a:pt x="24909" y="133819"/>
                  </a:lnTo>
                  <a:lnTo>
                    <a:pt x="16920" y="115237"/>
                  </a:lnTo>
                  <a:lnTo>
                    <a:pt x="10621" y="65180"/>
                  </a:lnTo>
                  <a:lnTo>
                    <a:pt x="2444" y="195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916186" y="1779316"/>
            <a:ext cx="200042" cy="231628"/>
            <a:chOff x="1916186" y="1779316"/>
            <a:chExt cx="200042" cy="231628"/>
          </a:xfrm>
        </p:grpSpPr>
        <p:sp>
          <p:nvSpPr>
            <p:cNvPr id="19" name="Freeform 18"/>
            <p:cNvSpPr/>
            <p:nvPr/>
          </p:nvSpPr>
          <p:spPr>
            <a:xfrm>
              <a:off x="1916186" y="1856308"/>
              <a:ext cx="200042" cy="7237"/>
            </a:xfrm>
            <a:custGeom>
              <a:avLst/>
              <a:gdLst/>
              <a:ahLst/>
              <a:cxnLst/>
              <a:rect l="0" t="0" r="0" b="0"/>
              <a:pathLst>
                <a:path w="200042" h="7237">
                  <a:moveTo>
                    <a:pt x="200041" y="7236"/>
                  </a:moveTo>
                  <a:lnTo>
                    <a:pt x="172485" y="0"/>
                  </a:lnTo>
                  <a:lnTo>
                    <a:pt x="119382" y="477"/>
                  </a:lnTo>
                  <a:lnTo>
                    <a:pt x="68815" y="5901"/>
                  </a:lnTo>
                  <a:lnTo>
                    <a:pt x="12297" y="7060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00414" y="1779316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32000" y="200041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347854" y="1442404"/>
            <a:ext cx="473784" cy="770925"/>
            <a:chOff x="2347854" y="1442404"/>
            <a:chExt cx="473784" cy="770925"/>
          </a:xfrm>
        </p:grpSpPr>
        <p:sp>
          <p:nvSpPr>
            <p:cNvPr id="23" name="Freeform 22"/>
            <p:cNvSpPr/>
            <p:nvPr/>
          </p:nvSpPr>
          <p:spPr>
            <a:xfrm>
              <a:off x="2437696" y="1442404"/>
              <a:ext cx="213535" cy="339997"/>
            </a:xfrm>
            <a:custGeom>
              <a:avLst/>
              <a:gdLst/>
              <a:ahLst/>
              <a:cxnLst/>
              <a:rect l="0" t="0" r="0" b="0"/>
              <a:pathLst>
                <a:path w="213535" h="339997">
                  <a:moveTo>
                    <a:pt x="110200" y="0"/>
                  </a:moveTo>
                  <a:lnTo>
                    <a:pt x="53805" y="57565"/>
                  </a:lnTo>
                  <a:lnTo>
                    <a:pt x="13332" y="100344"/>
                  </a:lnTo>
                  <a:lnTo>
                    <a:pt x="7016" y="100821"/>
                  </a:lnTo>
                  <a:lnTo>
                    <a:pt x="2806" y="96460"/>
                  </a:lnTo>
                  <a:lnTo>
                    <a:pt x="0" y="88873"/>
                  </a:lnTo>
                  <a:lnTo>
                    <a:pt x="468" y="81475"/>
                  </a:lnTo>
                  <a:lnTo>
                    <a:pt x="24188" y="40134"/>
                  </a:lnTo>
                  <a:lnTo>
                    <a:pt x="49620" y="15531"/>
                  </a:lnTo>
                  <a:lnTo>
                    <a:pt x="72357" y="6902"/>
                  </a:lnTo>
                  <a:lnTo>
                    <a:pt x="98060" y="4237"/>
                  </a:lnTo>
                  <a:lnTo>
                    <a:pt x="161013" y="15058"/>
                  </a:lnTo>
                  <a:lnTo>
                    <a:pt x="179967" y="30869"/>
                  </a:lnTo>
                  <a:lnTo>
                    <a:pt x="205609" y="73558"/>
                  </a:lnTo>
                  <a:lnTo>
                    <a:pt x="213534" y="124191"/>
                  </a:lnTo>
                  <a:lnTo>
                    <a:pt x="212567" y="165349"/>
                  </a:lnTo>
                  <a:lnTo>
                    <a:pt x="195585" y="218058"/>
                  </a:lnTo>
                  <a:lnTo>
                    <a:pt x="168627" y="273340"/>
                  </a:lnTo>
                  <a:lnTo>
                    <a:pt x="147269" y="304038"/>
                  </a:lnTo>
                  <a:lnTo>
                    <a:pt x="119234" y="327301"/>
                  </a:lnTo>
                  <a:lnTo>
                    <a:pt x="99007" y="337710"/>
                  </a:lnTo>
                  <a:lnTo>
                    <a:pt x="78319" y="339996"/>
                  </a:lnTo>
                  <a:lnTo>
                    <a:pt x="58596" y="335943"/>
                  </a:lnTo>
                  <a:lnTo>
                    <a:pt x="42031" y="326343"/>
                  </a:lnTo>
                  <a:lnTo>
                    <a:pt x="19552" y="302194"/>
                  </a:lnTo>
                  <a:lnTo>
                    <a:pt x="15843" y="292710"/>
                  </a:lnTo>
                  <a:lnTo>
                    <a:pt x="14841" y="272813"/>
                  </a:lnTo>
                  <a:lnTo>
                    <a:pt x="19721" y="266103"/>
                  </a:lnTo>
                  <a:lnTo>
                    <a:pt x="37622" y="258648"/>
                  </a:lnTo>
                  <a:lnTo>
                    <a:pt x="79597" y="260040"/>
                  </a:lnTo>
                  <a:lnTo>
                    <a:pt x="140528" y="274247"/>
                  </a:lnTo>
                  <a:lnTo>
                    <a:pt x="195488" y="291723"/>
                  </a:lnTo>
                  <a:lnTo>
                    <a:pt x="2049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47854" y="1853015"/>
              <a:ext cx="473784" cy="7237"/>
            </a:xfrm>
            <a:custGeom>
              <a:avLst/>
              <a:gdLst/>
              <a:ahLst/>
              <a:cxnLst/>
              <a:rect l="0" t="0" r="0" b="0"/>
              <a:pathLst>
                <a:path w="473784" h="7237">
                  <a:moveTo>
                    <a:pt x="473783" y="0"/>
                  </a:moveTo>
                  <a:lnTo>
                    <a:pt x="446227" y="7236"/>
                  </a:lnTo>
                  <a:lnTo>
                    <a:pt x="393124" y="6759"/>
                  </a:lnTo>
                  <a:lnTo>
                    <a:pt x="342557" y="1335"/>
                  </a:lnTo>
                  <a:lnTo>
                    <a:pt x="287508" y="264"/>
                  </a:lnTo>
                  <a:lnTo>
                    <a:pt x="228454" y="52"/>
                  </a:lnTo>
                  <a:lnTo>
                    <a:pt x="166400" y="10"/>
                  </a:lnTo>
                  <a:lnTo>
                    <a:pt x="107912" y="2"/>
                  </a:lnTo>
                  <a:lnTo>
                    <a:pt x="59530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84725" y="1938062"/>
              <a:ext cx="221099" cy="275267"/>
            </a:xfrm>
            <a:custGeom>
              <a:avLst/>
              <a:gdLst/>
              <a:ahLst/>
              <a:cxnLst/>
              <a:rect l="0" t="0" r="0" b="0"/>
              <a:pathLst>
                <a:path w="221099" h="275267">
                  <a:moveTo>
                    <a:pt x="0" y="41295"/>
                  </a:moveTo>
                  <a:lnTo>
                    <a:pt x="5589" y="24528"/>
                  </a:lnTo>
                  <a:lnTo>
                    <a:pt x="17692" y="13176"/>
                  </a:lnTo>
                  <a:lnTo>
                    <a:pt x="35939" y="5401"/>
                  </a:lnTo>
                  <a:lnTo>
                    <a:pt x="99301" y="0"/>
                  </a:lnTo>
                  <a:lnTo>
                    <a:pt x="135098" y="5013"/>
                  </a:lnTo>
                  <a:lnTo>
                    <a:pt x="162341" y="19496"/>
                  </a:lnTo>
                  <a:lnTo>
                    <a:pt x="185232" y="49784"/>
                  </a:lnTo>
                  <a:lnTo>
                    <a:pt x="195653" y="88394"/>
                  </a:lnTo>
                  <a:lnTo>
                    <a:pt x="190769" y="150598"/>
                  </a:lnTo>
                  <a:lnTo>
                    <a:pt x="175420" y="206039"/>
                  </a:lnTo>
                  <a:lnTo>
                    <a:pt x="153752" y="240237"/>
                  </a:lnTo>
                  <a:lnTo>
                    <a:pt x="133845" y="259565"/>
                  </a:lnTo>
                  <a:lnTo>
                    <a:pt x="109399" y="272055"/>
                  </a:lnTo>
                  <a:lnTo>
                    <a:pt x="86057" y="275266"/>
                  </a:lnTo>
                  <a:lnTo>
                    <a:pt x="65154" y="271624"/>
                  </a:lnTo>
                  <a:lnTo>
                    <a:pt x="48064" y="262207"/>
                  </a:lnTo>
                  <a:lnTo>
                    <a:pt x="35790" y="247103"/>
                  </a:lnTo>
                  <a:lnTo>
                    <a:pt x="30879" y="238162"/>
                  </a:lnTo>
                  <a:lnTo>
                    <a:pt x="28542" y="218869"/>
                  </a:lnTo>
                  <a:lnTo>
                    <a:pt x="32572" y="199765"/>
                  </a:lnTo>
                  <a:lnTo>
                    <a:pt x="42163" y="183476"/>
                  </a:lnTo>
                  <a:lnTo>
                    <a:pt x="50335" y="178197"/>
                  </a:lnTo>
                  <a:lnTo>
                    <a:pt x="71894" y="172330"/>
                  </a:lnTo>
                  <a:lnTo>
                    <a:pt x="104750" y="174617"/>
                  </a:lnTo>
                  <a:lnTo>
                    <a:pt x="122985" y="182827"/>
                  </a:lnTo>
                  <a:lnTo>
                    <a:pt x="182734" y="215475"/>
                  </a:lnTo>
                  <a:lnTo>
                    <a:pt x="221098" y="2413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021678" y="1355714"/>
            <a:ext cx="779110" cy="950643"/>
            <a:chOff x="3021678" y="1355714"/>
            <a:chExt cx="779110" cy="950643"/>
          </a:xfrm>
        </p:grpSpPr>
        <p:sp>
          <p:nvSpPr>
            <p:cNvPr id="27" name="Freeform 26"/>
            <p:cNvSpPr/>
            <p:nvPr/>
          </p:nvSpPr>
          <p:spPr>
            <a:xfrm>
              <a:off x="3021678" y="174773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8336" y="8333"/>
                  </a:lnTo>
                  <a:lnTo>
                    <a:pt x="1794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74321" y="1853015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4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14531" y="1355714"/>
              <a:ext cx="217801" cy="402546"/>
            </a:xfrm>
            <a:custGeom>
              <a:avLst/>
              <a:gdLst/>
              <a:ahLst/>
              <a:cxnLst/>
              <a:rect l="0" t="0" r="0" b="0"/>
              <a:pathLst>
                <a:path w="217801" h="402546">
                  <a:moveTo>
                    <a:pt x="217800" y="128804"/>
                  </a:moveTo>
                  <a:lnTo>
                    <a:pt x="199842" y="74929"/>
                  </a:lnTo>
                  <a:lnTo>
                    <a:pt x="177062" y="23356"/>
                  </a:lnTo>
                  <a:lnTo>
                    <a:pt x="161090" y="8629"/>
                  </a:lnTo>
                  <a:lnTo>
                    <a:pt x="151917" y="3064"/>
                  </a:lnTo>
                  <a:lnTo>
                    <a:pt x="129248" y="0"/>
                  </a:lnTo>
                  <a:lnTo>
                    <a:pt x="104744" y="3707"/>
                  </a:lnTo>
                  <a:lnTo>
                    <a:pt x="72388" y="18948"/>
                  </a:lnTo>
                  <a:lnTo>
                    <a:pt x="46293" y="40622"/>
                  </a:lnTo>
                  <a:lnTo>
                    <a:pt x="12867" y="85562"/>
                  </a:lnTo>
                  <a:lnTo>
                    <a:pt x="3886" y="108415"/>
                  </a:lnTo>
                  <a:lnTo>
                    <a:pt x="0" y="147589"/>
                  </a:lnTo>
                  <a:lnTo>
                    <a:pt x="6908" y="186492"/>
                  </a:lnTo>
                  <a:lnTo>
                    <a:pt x="23252" y="213877"/>
                  </a:lnTo>
                  <a:lnTo>
                    <a:pt x="36188" y="229395"/>
                  </a:lnTo>
                  <a:lnTo>
                    <a:pt x="62214" y="245696"/>
                  </a:lnTo>
                  <a:lnTo>
                    <a:pt x="85090" y="247826"/>
                  </a:lnTo>
                  <a:lnTo>
                    <a:pt x="109685" y="243704"/>
                  </a:lnTo>
                  <a:lnTo>
                    <a:pt x="132314" y="234073"/>
                  </a:lnTo>
                  <a:lnTo>
                    <a:pt x="159196" y="209907"/>
                  </a:lnTo>
                  <a:lnTo>
                    <a:pt x="193301" y="159978"/>
                  </a:lnTo>
                  <a:lnTo>
                    <a:pt x="197958" y="149586"/>
                  </a:lnTo>
                  <a:lnTo>
                    <a:pt x="199892" y="147338"/>
                  </a:lnTo>
                  <a:lnTo>
                    <a:pt x="198344" y="210259"/>
                  </a:lnTo>
                  <a:lnTo>
                    <a:pt x="204107" y="258743"/>
                  </a:lnTo>
                  <a:lnTo>
                    <a:pt x="206647" y="317641"/>
                  </a:lnTo>
                  <a:lnTo>
                    <a:pt x="207148" y="374335"/>
                  </a:lnTo>
                  <a:lnTo>
                    <a:pt x="207272" y="402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27005" y="1842487"/>
              <a:ext cx="473783" cy="42115"/>
            </a:xfrm>
            <a:custGeom>
              <a:avLst/>
              <a:gdLst/>
              <a:ahLst/>
              <a:cxnLst/>
              <a:rect l="0" t="0" r="0" b="0"/>
              <a:pathLst>
                <a:path w="473783" h="42115">
                  <a:moveTo>
                    <a:pt x="473782" y="0"/>
                  </a:moveTo>
                  <a:lnTo>
                    <a:pt x="415165" y="0"/>
                  </a:lnTo>
                  <a:lnTo>
                    <a:pt x="355449" y="8333"/>
                  </a:lnTo>
                  <a:lnTo>
                    <a:pt x="295730" y="15684"/>
                  </a:lnTo>
                  <a:lnTo>
                    <a:pt x="236013" y="19995"/>
                  </a:lnTo>
                  <a:lnTo>
                    <a:pt x="179158" y="20847"/>
                  </a:lnTo>
                  <a:lnTo>
                    <a:pt x="122866" y="26604"/>
                  </a:lnTo>
                  <a:lnTo>
                    <a:pt x="66687" y="31771"/>
                  </a:lnTo>
                  <a:lnTo>
                    <a:pt x="19888" y="3972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32290" y="2010943"/>
              <a:ext cx="10529" cy="252684"/>
            </a:xfrm>
            <a:custGeom>
              <a:avLst/>
              <a:gdLst/>
              <a:ahLst/>
              <a:cxnLst/>
              <a:rect l="0" t="0" r="0" b="0"/>
              <a:pathLst>
                <a:path w="10529" h="252684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6" y="174558"/>
                  </a:lnTo>
                  <a:lnTo>
                    <a:pt x="9878" y="225206"/>
                  </a:lnTo>
                  <a:lnTo>
                    <a:pt x="10528" y="252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48103" y="2001667"/>
              <a:ext cx="210571" cy="304690"/>
            </a:xfrm>
            <a:custGeom>
              <a:avLst/>
              <a:gdLst/>
              <a:ahLst/>
              <a:cxnLst/>
              <a:rect l="0" t="0" r="0" b="0"/>
              <a:pathLst>
                <a:path w="210571" h="304690">
                  <a:moveTo>
                    <a:pt x="0" y="51390"/>
                  </a:moveTo>
                  <a:lnTo>
                    <a:pt x="17981" y="27343"/>
                  </a:lnTo>
                  <a:lnTo>
                    <a:pt x="34898" y="13016"/>
                  </a:lnTo>
                  <a:lnTo>
                    <a:pt x="57235" y="5089"/>
                  </a:lnTo>
                  <a:lnTo>
                    <a:pt x="109702" y="0"/>
                  </a:lnTo>
                  <a:lnTo>
                    <a:pt x="121098" y="3092"/>
                  </a:lnTo>
                  <a:lnTo>
                    <a:pt x="139999" y="15886"/>
                  </a:lnTo>
                  <a:lnTo>
                    <a:pt x="163794" y="48409"/>
                  </a:lnTo>
                  <a:lnTo>
                    <a:pt x="174484" y="87681"/>
                  </a:lnTo>
                  <a:lnTo>
                    <a:pt x="176926" y="142873"/>
                  </a:lnTo>
                  <a:lnTo>
                    <a:pt x="167356" y="198835"/>
                  </a:lnTo>
                  <a:lnTo>
                    <a:pt x="154482" y="237797"/>
                  </a:lnTo>
                  <a:lnTo>
                    <a:pt x="132730" y="271568"/>
                  </a:lnTo>
                  <a:lnTo>
                    <a:pt x="113973" y="290796"/>
                  </a:lnTo>
                  <a:lnTo>
                    <a:pt x="93939" y="303242"/>
                  </a:lnTo>
                  <a:lnTo>
                    <a:pt x="83683" y="304689"/>
                  </a:lnTo>
                  <a:lnTo>
                    <a:pt x="62929" y="300058"/>
                  </a:lnTo>
                  <a:lnTo>
                    <a:pt x="54821" y="294377"/>
                  </a:lnTo>
                  <a:lnTo>
                    <a:pt x="42692" y="278707"/>
                  </a:lnTo>
                  <a:lnTo>
                    <a:pt x="39642" y="260044"/>
                  </a:lnTo>
                  <a:lnTo>
                    <a:pt x="43355" y="240051"/>
                  </a:lnTo>
                  <a:lnTo>
                    <a:pt x="52804" y="219467"/>
                  </a:lnTo>
                  <a:lnTo>
                    <a:pt x="76867" y="193737"/>
                  </a:lnTo>
                  <a:lnTo>
                    <a:pt x="102404" y="184845"/>
                  </a:lnTo>
                  <a:lnTo>
                    <a:pt x="152785" y="182959"/>
                  </a:lnTo>
                  <a:lnTo>
                    <a:pt x="210570" y="1882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063378" y="3114726"/>
            <a:ext cx="463255" cy="818014"/>
            <a:chOff x="1063378" y="3114726"/>
            <a:chExt cx="463255" cy="818014"/>
          </a:xfrm>
        </p:grpSpPr>
        <p:sp>
          <p:nvSpPr>
            <p:cNvPr id="34" name="Freeform 33"/>
            <p:cNvSpPr/>
            <p:nvPr/>
          </p:nvSpPr>
          <p:spPr>
            <a:xfrm>
              <a:off x="1128012" y="3158549"/>
              <a:ext cx="19595" cy="284270"/>
            </a:xfrm>
            <a:custGeom>
              <a:avLst/>
              <a:gdLst/>
              <a:ahLst/>
              <a:cxnLst/>
              <a:rect l="0" t="0" r="0" b="0"/>
              <a:pathLst>
                <a:path w="19595" h="284270">
                  <a:moveTo>
                    <a:pt x="9065" y="0"/>
                  </a:moveTo>
                  <a:lnTo>
                    <a:pt x="5946" y="42692"/>
                  </a:lnTo>
                  <a:lnTo>
                    <a:pt x="0" y="95520"/>
                  </a:lnTo>
                  <a:lnTo>
                    <a:pt x="6061" y="147810"/>
                  </a:lnTo>
                  <a:lnTo>
                    <a:pt x="11591" y="208918"/>
                  </a:lnTo>
                  <a:lnTo>
                    <a:pt x="17223" y="249075"/>
                  </a:lnTo>
                  <a:lnTo>
                    <a:pt x="1959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67361" y="3114726"/>
              <a:ext cx="164515" cy="359843"/>
            </a:xfrm>
            <a:custGeom>
              <a:avLst/>
              <a:gdLst/>
              <a:ahLst/>
              <a:cxnLst/>
              <a:rect l="0" t="0" r="0" b="0"/>
              <a:pathLst>
                <a:path w="164515" h="359843">
                  <a:moveTo>
                    <a:pt x="164514" y="106994"/>
                  </a:moveTo>
                  <a:lnTo>
                    <a:pt x="121853" y="161108"/>
                  </a:lnTo>
                  <a:lnTo>
                    <a:pt x="80238" y="222936"/>
                  </a:lnTo>
                  <a:lnTo>
                    <a:pt x="53590" y="275467"/>
                  </a:lnTo>
                  <a:lnTo>
                    <a:pt x="34844" y="328094"/>
                  </a:lnTo>
                  <a:lnTo>
                    <a:pt x="34784" y="337452"/>
                  </a:lnTo>
                  <a:lnTo>
                    <a:pt x="40956" y="354089"/>
                  </a:lnTo>
                  <a:lnTo>
                    <a:pt x="48217" y="358292"/>
                  </a:lnTo>
                  <a:lnTo>
                    <a:pt x="68763" y="359842"/>
                  </a:lnTo>
                  <a:lnTo>
                    <a:pt x="87253" y="353511"/>
                  </a:lnTo>
                  <a:lnTo>
                    <a:pt x="95459" y="348548"/>
                  </a:lnTo>
                  <a:lnTo>
                    <a:pt x="107697" y="333674"/>
                  </a:lnTo>
                  <a:lnTo>
                    <a:pt x="125085" y="295530"/>
                  </a:lnTo>
                  <a:lnTo>
                    <a:pt x="126323" y="271896"/>
                  </a:lnTo>
                  <a:lnTo>
                    <a:pt x="121804" y="248134"/>
                  </a:lnTo>
                  <a:lnTo>
                    <a:pt x="106106" y="221603"/>
                  </a:lnTo>
                  <a:lnTo>
                    <a:pt x="66050" y="162915"/>
                  </a:lnTo>
                  <a:lnTo>
                    <a:pt x="24117" y="107373"/>
                  </a:lnTo>
                  <a:lnTo>
                    <a:pt x="10089" y="91175"/>
                  </a:lnTo>
                  <a:lnTo>
                    <a:pt x="2294" y="69937"/>
                  </a:lnTo>
                  <a:lnTo>
                    <a:pt x="0" y="46071"/>
                  </a:lnTo>
                  <a:lnTo>
                    <a:pt x="2879" y="23765"/>
                  </a:lnTo>
                  <a:lnTo>
                    <a:pt x="7625" y="15243"/>
                  </a:lnTo>
                  <a:lnTo>
                    <a:pt x="22256" y="2655"/>
                  </a:lnTo>
                  <a:lnTo>
                    <a:pt x="31071" y="0"/>
                  </a:lnTo>
                  <a:lnTo>
                    <a:pt x="50224" y="169"/>
                  </a:lnTo>
                  <a:lnTo>
                    <a:pt x="67315" y="10383"/>
                  </a:lnTo>
                  <a:lnTo>
                    <a:pt x="111872" y="54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063378" y="3495461"/>
              <a:ext cx="463255" cy="21058"/>
            </a:xfrm>
            <a:custGeom>
              <a:avLst/>
              <a:gdLst/>
              <a:ahLst/>
              <a:cxnLst/>
              <a:rect l="0" t="0" r="0" b="0"/>
              <a:pathLst>
                <a:path w="463255" h="21058">
                  <a:moveTo>
                    <a:pt x="463254" y="0"/>
                  </a:moveTo>
                  <a:lnTo>
                    <a:pt x="404637" y="0"/>
                  </a:lnTo>
                  <a:lnTo>
                    <a:pt x="343227" y="0"/>
                  </a:lnTo>
                  <a:lnTo>
                    <a:pt x="281704" y="0"/>
                  </a:lnTo>
                  <a:lnTo>
                    <a:pt x="230867" y="0"/>
                  </a:lnTo>
                  <a:lnTo>
                    <a:pt x="178759" y="3120"/>
                  </a:lnTo>
                  <a:lnTo>
                    <a:pt x="126275" y="8333"/>
                  </a:lnTo>
                  <a:lnTo>
                    <a:pt x="73680" y="9878"/>
                  </a:lnTo>
                  <a:lnTo>
                    <a:pt x="30410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73906" y="3626031"/>
              <a:ext cx="231628" cy="306709"/>
            </a:xfrm>
            <a:custGeom>
              <a:avLst/>
              <a:gdLst/>
              <a:ahLst/>
              <a:cxnLst/>
              <a:rect l="0" t="0" r="0" b="0"/>
              <a:pathLst>
                <a:path w="231628" h="306709">
                  <a:moveTo>
                    <a:pt x="0" y="48414"/>
                  </a:moveTo>
                  <a:lnTo>
                    <a:pt x="29309" y="10041"/>
                  </a:lnTo>
                  <a:lnTo>
                    <a:pt x="48901" y="2114"/>
                  </a:lnTo>
                  <a:lnTo>
                    <a:pt x="60677" y="0"/>
                  </a:lnTo>
                  <a:lnTo>
                    <a:pt x="83120" y="3890"/>
                  </a:lnTo>
                  <a:lnTo>
                    <a:pt x="126123" y="25451"/>
                  </a:lnTo>
                  <a:lnTo>
                    <a:pt x="152274" y="50969"/>
                  </a:lnTo>
                  <a:lnTo>
                    <a:pt x="169251" y="80757"/>
                  </a:lnTo>
                  <a:lnTo>
                    <a:pt x="177062" y="130669"/>
                  </a:lnTo>
                  <a:lnTo>
                    <a:pt x="175485" y="182469"/>
                  </a:lnTo>
                  <a:lnTo>
                    <a:pt x="158666" y="232431"/>
                  </a:lnTo>
                  <a:lnTo>
                    <a:pt x="125977" y="286727"/>
                  </a:lnTo>
                  <a:lnTo>
                    <a:pt x="119080" y="295026"/>
                  </a:lnTo>
                  <a:lnTo>
                    <a:pt x="98938" y="304249"/>
                  </a:lnTo>
                  <a:lnTo>
                    <a:pt x="87016" y="306708"/>
                  </a:lnTo>
                  <a:lnTo>
                    <a:pt x="64410" y="303202"/>
                  </a:lnTo>
                  <a:lnTo>
                    <a:pt x="53469" y="298991"/>
                  </a:lnTo>
                  <a:lnTo>
                    <a:pt x="38192" y="284954"/>
                  </a:lnTo>
                  <a:lnTo>
                    <a:pt x="32480" y="276297"/>
                  </a:lnTo>
                  <a:lnTo>
                    <a:pt x="29254" y="254201"/>
                  </a:lnTo>
                  <a:lnTo>
                    <a:pt x="32889" y="229952"/>
                  </a:lnTo>
                  <a:lnTo>
                    <a:pt x="42304" y="207476"/>
                  </a:lnTo>
                  <a:lnTo>
                    <a:pt x="50429" y="200079"/>
                  </a:lnTo>
                  <a:lnTo>
                    <a:pt x="71936" y="191860"/>
                  </a:lnTo>
                  <a:lnTo>
                    <a:pt x="125041" y="186583"/>
                  </a:lnTo>
                  <a:lnTo>
                    <a:pt x="184404" y="188661"/>
                  </a:lnTo>
                  <a:lnTo>
                    <a:pt x="231627" y="19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478452" y="3653388"/>
              <a:ext cx="16595" cy="242157"/>
            </a:xfrm>
            <a:custGeom>
              <a:avLst/>
              <a:gdLst/>
              <a:ahLst/>
              <a:cxnLst/>
              <a:rect l="0" t="0" r="0" b="0"/>
              <a:pathLst>
                <a:path w="16595" h="242157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5761" y="150691"/>
                  </a:lnTo>
                  <a:lnTo>
                    <a:pt x="14359" y="209618"/>
                  </a:lnTo>
                  <a:lnTo>
                    <a:pt x="16594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40809" y="3590217"/>
              <a:ext cx="164767" cy="184200"/>
            </a:xfrm>
            <a:custGeom>
              <a:avLst/>
              <a:gdLst/>
              <a:ahLst/>
              <a:cxnLst/>
              <a:rect l="0" t="0" r="0" b="0"/>
              <a:pathLst>
                <a:path w="164767" h="184200">
                  <a:moveTo>
                    <a:pt x="164766" y="178985"/>
                  </a:moveTo>
                  <a:lnTo>
                    <a:pt x="106149" y="178985"/>
                  </a:lnTo>
                  <a:lnTo>
                    <a:pt x="46432" y="184199"/>
                  </a:lnTo>
                  <a:lnTo>
                    <a:pt x="33234" y="182460"/>
                  </a:lnTo>
                  <a:lnTo>
                    <a:pt x="23266" y="177792"/>
                  </a:lnTo>
                  <a:lnTo>
                    <a:pt x="9070" y="163247"/>
                  </a:lnTo>
                  <a:lnTo>
                    <a:pt x="1981" y="141964"/>
                  </a:lnTo>
                  <a:lnTo>
                    <a:pt x="0" y="118077"/>
                  </a:lnTo>
                  <a:lnTo>
                    <a:pt x="5141" y="67908"/>
                  </a:lnTo>
                  <a:lnTo>
                    <a:pt x="9455" y="28700"/>
                  </a:lnTo>
                  <a:lnTo>
                    <a:pt x="173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884601" y="3095378"/>
            <a:ext cx="736995" cy="705151"/>
            <a:chOff x="1884601" y="3095378"/>
            <a:chExt cx="736995" cy="705151"/>
          </a:xfrm>
        </p:grpSpPr>
        <p:sp>
          <p:nvSpPr>
            <p:cNvPr id="41" name="Freeform 40"/>
            <p:cNvSpPr/>
            <p:nvPr/>
          </p:nvSpPr>
          <p:spPr>
            <a:xfrm>
              <a:off x="1884601" y="3432290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26715" y="3327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68829" y="351651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72994" y="3095378"/>
              <a:ext cx="217921" cy="312379"/>
            </a:xfrm>
            <a:custGeom>
              <a:avLst/>
              <a:gdLst/>
              <a:ahLst/>
              <a:cxnLst/>
              <a:rect l="0" t="0" r="0" b="0"/>
              <a:pathLst>
                <a:path w="217921" h="312379">
                  <a:moveTo>
                    <a:pt x="85389" y="0"/>
                  </a:moveTo>
                  <a:lnTo>
                    <a:pt x="61342" y="17981"/>
                  </a:lnTo>
                  <a:lnTo>
                    <a:pt x="18754" y="73184"/>
                  </a:lnTo>
                  <a:lnTo>
                    <a:pt x="4691" y="89458"/>
                  </a:lnTo>
                  <a:lnTo>
                    <a:pt x="1174" y="90054"/>
                  </a:lnTo>
                  <a:lnTo>
                    <a:pt x="0" y="85772"/>
                  </a:lnTo>
                  <a:lnTo>
                    <a:pt x="387" y="78238"/>
                  </a:lnTo>
                  <a:lnTo>
                    <a:pt x="12110" y="50868"/>
                  </a:lnTo>
                  <a:lnTo>
                    <a:pt x="35991" y="26120"/>
                  </a:lnTo>
                  <a:lnTo>
                    <a:pt x="65293" y="9559"/>
                  </a:lnTo>
                  <a:lnTo>
                    <a:pt x="88936" y="7368"/>
                  </a:lnTo>
                  <a:lnTo>
                    <a:pt x="112702" y="11463"/>
                  </a:lnTo>
                  <a:lnTo>
                    <a:pt x="131063" y="21082"/>
                  </a:lnTo>
                  <a:lnTo>
                    <a:pt x="143903" y="36276"/>
                  </a:lnTo>
                  <a:lnTo>
                    <a:pt x="148965" y="45241"/>
                  </a:lnTo>
                  <a:lnTo>
                    <a:pt x="150000" y="55897"/>
                  </a:lnTo>
                  <a:lnTo>
                    <a:pt x="144911" y="80215"/>
                  </a:lnTo>
                  <a:lnTo>
                    <a:pt x="128891" y="109035"/>
                  </a:lnTo>
                  <a:lnTo>
                    <a:pt x="109327" y="132392"/>
                  </a:lnTo>
                  <a:lnTo>
                    <a:pt x="110706" y="137395"/>
                  </a:lnTo>
                  <a:lnTo>
                    <a:pt x="117475" y="140729"/>
                  </a:lnTo>
                  <a:lnTo>
                    <a:pt x="138254" y="146774"/>
                  </a:lnTo>
                  <a:lnTo>
                    <a:pt x="177070" y="169719"/>
                  </a:lnTo>
                  <a:lnTo>
                    <a:pt x="192817" y="185395"/>
                  </a:lnTo>
                  <a:lnTo>
                    <a:pt x="207614" y="207960"/>
                  </a:lnTo>
                  <a:lnTo>
                    <a:pt x="217920" y="246971"/>
                  </a:lnTo>
                  <a:lnTo>
                    <a:pt x="215857" y="259404"/>
                  </a:lnTo>
                  <a:lnTo>
                    <a:pt x="204206" y="282577"/>
                  </a:lnTo>
                  <a:lnTo>
                    <a:pt x="184210" y="298335"/>
                  </a:lnTo>
                  <a:lnTo>
                    <a:pt x="158555" y="308068"/>
                  </a:lnTo>
                  <a:lnTo>
                    <a:pt x="113567" y="312378"/>
                  </a:lnTo>
                  <a:lnTo>
                    <a:pt x="64332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21513" y="3463875"/>
              <a:ext cx="400083" cy="21058"/>
            </a:xfrm>
            <a:custGeom>
              <a:avLst/>
              <a:gdLst/>
              <a:ahLst/>
              <a:cxnLst/>
              <a:rect l="0" t="0" r="0" b="0"/>
              <a:pathLst>
                <a:path w="400083" h="21058">
                  <a:moveTo>
                    <a:pt x="400082" y="0"/>
                  </a:moveTo>
                  <a:lnTo>
                    <a:pt x="345938" y="0"/>
                  </a:lnTo>
                  <a:lnTo>
                    <a:pt x="290991" y="0"/>
                  </a:lnTo>
                  <a:lnTo>
                    <a:pt x="235077" y="1170"/>
                  </a:lnTo>
                  <a:lnTo>
                    <a:pt x="175853" y="8333"/>
                  </a:lnTo>
                  <a:lnTo>
                    <a:pt x="125414" y="9878"/>
                  </a:lnTo>
                  <a:lnTo>
                    <a:pt x="67147" y="15989"/>
                  </a:lnTo>
                  <a:lnTo>
                    <a:pt x="12077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368911" y="3561559"/>
              <a:ext cx="226880" cy="238970"/>
            </a:xfrm>
            <a:custGeom>
              <a:avLst/>
              <a:gdLst/>
              <a:ahLst/>
              <a:cxnLst/>
              <a:rect l="0" t="0" r="0" b="0"/>
              <a:pathLst>
                <a:path w="226880" h="238970">
                  <a:moveTo>
                    <a:pt x="10529" y="18130"/>
                  </a:moveTo>
                  <a:lnTo>
                    <a:pt x="27297" y="6951"/>
                  </a:lnTo>
                  <a:lnTo>
                    <a:pt x="60081" y="0"/>
                  </a:lnTo>
                  <a:lnTo>
                    <a:pt x="99430" y="3529"/>
                  </a:lnTo>
                  <a:lnTo>
                    <a:pt x="120621" y="12031"/>
                  </a:lnTo>
                  <a:lnTo>
                    <a:pt x="129547" y="17573"/>
                  </a:lnTo>
                  <a:lnTo>
                    <a:pt x="142585" y="33090"/>
                  </a:lnTo>
                  <a:lnTo>
                    <a:pt x="147699" y="42141"/>
                  </a:lnTo>
                  <a:lnTo>
                    <a:pt x="150262" y="61557"/>
                  </a:lnTo>
                  <a:lnTo>
                    <a:pt x="149308" y="71648"/>
                  </a:lnTo>
                  <a:lnTo>
                    <a:pt x="145162" y="79545"/>
                  </a:lnTo>
                  <a:lnTo>
                    <a:pt x="131197" y="91438"/>
                  </a:lnTo>
                  <a:lnTo>
                    <a:pt x="100655" y="106267"/>
                  </a:lnTo>
                  <a:lnTo>
                    <a:pt x="113272" y="105205"/>
                  </a:lnTo>
                  <a:lnTo>
                    <a:pt x="158980" y="117233"/>
                  </a:lnTo>
                  <a:lnTo>
                    <a:pt x="199080" y="139005"/>
                  </a:lnTo>
                  <a:lnTo>
                    <a:pt x="215602" y="152180"/>
                  </a:lnTo>
                  <a:lnTo>
                    <a:pt x="224505" y="172075"/>
                  </a:lnTo>
                  <a:lnTo>
                    <a:pt x="226879" y="183930"/>
                  </a:lnTo>
                  <a:lnTo>
                    <a:pt x="226122" y="194174"/>
                  </a:lnTo>
                  <a:lnTo>
                    <a:pt x="219042" y="211795"/>
                  </a:lnTo>
                  <a:lnTo>
                    <a:pt x="204977" y="224306"/>
                  </a:lnTo>
                  <a:lnTo>
                    <a:pt x="185858" y="232596"/>
                  </a:lnTo>
                  <a:lnTo>
                    <a:pt x="135456" y="237918"/>
                  </a:lnTo>
                  <a:lnTo>
                    <a:pt x="74850" y="238969"/>
                  </a:lnTo>
                  <a:lnTo>
                    <a:pt x="25704" y="230772"/>
                  </a:lnTo>
                  <a:lnTo>
                    <a:pt x="0" y="218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832165" y="3000621"/>
            <a:ext cx="779110" cy="473784"/>
            <a:chOff x="2832165" y="3000621"/>
            <a:chExt cx="779110" cy="473784"/>
          </a:xfrm>
        </p:grpSpPr>
        <p:sp>
          <p:nvSpPr>
            <p:cNvPr id="48" name="Freeform 47"/>
            <p:cNvSpPr/>
            <p:nvPr/>
          </p:nvSpPr>
          <p:spPr>
            <a:xfrm>
              <a:off x="2832165" y="336911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3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53222" y="3442818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99393" y="2196"/>
                  </a:lnTo>
                  <a:lnTo>
                    <a:pt x="42380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95419" y="3000621"/>
              <a:ext cx="184275" cy="343178"/>
            </a:xfrm>
            <a:custGeom>
              <a:avLst/>
              <a:gdLst/>
              <a:ahLst/>
              <a:cxnLst/>
              <a:rect l="0" t="0" r="0" b="0"/>
              <a:pathLst>
                <a:path w="184275" h="343178">
                  <a:moveTo>
                    <a:pt x="147399" y="0"/>
                  </a:moveTo>
                  <a:lnTo>
                    <a:pt x="87806" y="49499"/>
                  </a:lnTo>
                  <a:lnTo>
                    <a:pt x="45630" y="111523"/>
                  </a:lnTo>
                  <a:lnTo>
                    <a:pt x="24784" y="164316"/>
                  </a:lnTo>
                  <a:lnTo>
                    <a:pt x="8384" y="199985"/>
                  </a:lnTo>
                  <a:lnTo>
                    <a:pt x="1656" y="256486"/>
                  </a:lnTo>
                  <a:lnTo>
                    <a:pt x="3076" y="285959"/>
                  </a:lnTo>
                  <a:lnTo>
                    <a:pt x="11506" y="306858"/>
                  </a:lnTo>
                  <a:lnTo>
                    <a:pt x="34995" y="331777"/>
                  </a:lnTo>
                  <a:lnTo>
                    <a:pt x="57277" y="340479"/>
                  </a:lnTo>
                  <a:lnTo>
                    <a:pt x="81609" y="343177"/>
                  </a:lnTo>
                  <a:lnTo>
                    <a:pt x="116208" y="336948"/>
                  </a:lnTo>
                  <a:lnTo>
                    <a:pt x="142115" y="326790"/>
                  </a:lnTo>
                  <a:lnTo>
                    <a:pt x="162988" y="308237"/>
                  </a:lnTo>
                  <a:lnTo>
                    <a:pt x="177724" y="284393"/>
                  </a:lnTo>
                  <a:lnTo>
                    <a:pt x="184274" y="258199"/>
                  </a:lnTo>
                  <a:lnTo>
                    <a:pt x="180945" y="237198"/>
                  </a:lnTo>
                  <a:lnTo>
                    <a:pt x="176783" y="228322"/>
                  </a:lnTo>
                  <a:lnTo>
                    <a:pt x="162798" y="215340"/>
                  </a:lnTo>
                  <a:lnTo>
                    <a:pt x="154156" y="210241"/>
                  </a:lnTo>
                  <a:lnTo>
                    <a:pt x="128955" y="207694"/>
                  </a:lnTo>
                  <a:lnTo>
                    <a:pt x="76296" y="215591"/>
                  </a:lnTo>
                  <a:lnTo>
                    <a:pt x="48473" y="23064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63834" y="3442818"/>
              <a:ext cx="347441" cy="31587"/>
            </a:xfrm>
            <a:custGeom>
              <a:avLst/>
              <a:gdLst/>
              <a:ahLst/>
              <a:cxnLst/>
              <a:rect l="0" t="0" r="0" b="0"/>
              <a:pathLst>
                <a:path w="347441" h="31587">
                  <a:moveTo>
                    <a:pt x="347440" y="0"/>
                  </a:moveTo>
                  <a:lnTo>
                    <a:pt x="304749" y="3120"/>
                  </a:lnTo>
                  <a:lnTo>
                    <a:pt x="251920" y="9065"/>
                  </a:lnTo>
                  <a:lnTo>
                    <a:pt x="193565" y="11409"/>
                  </a:lnTo>
                  <a:lnTo>
                    <a:pt x="136977" y="18805"/>
                  </a:lnTo>
                  <a:lnTo>
                    <a:pt x="75150" y="26202"/>
                  </a:lnTo>
                  <a:lnTo>
                    <a:pt x="13131" y="3087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116020" y="4542554"/>
            <a:ext cx="473784" cy="745712"/>
            <a:chOff x="1116020" y="4542554"/>
            <a:chExt cx="473784" cy="745712"/>
          </a:xfrm>
        </p:grpSpPr>
        <p:sp>
          <p:nvSpPr>
            <p:cNvPr id="53" name="Freeform 52"/>
            <p:cNvSpPr/>
            <p:nvPr/>
          </p:nvSpPr>
          <p:spPr>
            <a:xfrm>
              <a:off x="1221305" y="4579896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5684" y="181528"/>
                  </a:lnTo>
                  <a:lnTo>
                    <a:pt x="21166" y="243351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01857" y="4542554"/>
              <a:ext cx="169369" cy="343327"/>
            </a:xfrm>
            <a:custGeom>
              <a:avLst/>
              <a:gdLst/>
              <a:ahLst/>
              <a:cxnLst/>
              <a:rect l="0" t="0" r="0" b="0"/>
              <a:pathLst>
                <a:path w="169369" h="343327">
                  <a:moveTo>
                    <a:pt x="161604" y="121570"/>
                  </a:moveTo>
                  <a:lnTo>
                    <a:pt x="144836" y="132748"/>
                  </a:lnTo>
                  <a:lnTo>
                    <a:pt x="133484" y="150714"/>
                  </a:lnTo>
                  <a:lnTo>
                    <a:pt x="117397" y="180898"/>
                  </a:lnTo>
                  <a:lnTo>
                    <a:pt x="100932" y="207779"/>
                  </a:lnTo>
                  <a:lnTo>
                    <a:pt x="93694" y="228905"/>
                  </a:lnTo>
                  <a:lnTo>
                    <a:pt x="90790" y="265937"/>
                  </a:lnTo>
                  <a:lnTo>
                    <a:pt x="102784" y="321213"/>
                  </a:lnTo>
                  <a:lnTo>
                    <a:pt x="108353" y="329535"/>
                  </a:lnTo>
                  <a:lnTo>
                    <a:pt x="123899" y="341900"/>
                  </a:lnTo>
                  <a:lnTo>
                    <a:pt x="131788" y="343326"/>
                  </a:lnTo>
                  <a:lnTo>
                    <a:pt x="139387" y="341937"/>
                  </a:lnTo>
                  <a:lnTo>
                    <a:pt x="146792" y="338671"/>
                  </a:lnTo>
                  <a:lnTo>
                    <a:pt x="158140" y="325684"/>
                  </a:lnTo>
                  <a:lnTo>
                    <a:pt x="165914" y="307044"/>
                  </a:lnTo>
                  <a:lnTo>
                    <a:pt x="169368" y="283161"/>
                  </a:lnTo>
                  <a:lnTo>
                    <a:pt x="160135" y="243408"/>
                  </a:lnTo>
                  <a:lnTo>
                    <a:pt x="142581" y="207583"/>
                  </a:lnTo>
                  <a:lnTo>
                    <a:pt x="123123" y="188654"/>
                  </a:lnTo>
                  <a:lnTo>
                    <a:pt x="60090" y="148992"/>
                  </a:lnTo>
                  <a:lnTo>
                    <a:pt x="28190" y="120336"/>
                  </a:lnTo>
                  <a:lnTo>
                    <a:pt x="1546" y="68765"/>
                  </a:lnTo>
                  <a:lnTo>
                    <a:pt x="0" y="47799"/>
                  </a:lnTo>
                  <a:lnTo>
                    <a:pt x="4382" y="27951"/>
                  </a:lnTo>
                  <a:lnTo>
                    <a:pt x="14128" y="11331"/>
                  </a:lnTo>
                  <a:lnTo>
                    <a:pt x="22343" y="5964"/>
                  </a:lnTo>
                  <a:lnTo>
                    <a:pt x="43948" y="0"/>
                  </a:lnTo>
                  <a:lnTo>
                    <a:pt x="53921" y="749"/>
                  </a:lnTo>
                  <a:lnTo>
                    <a:pt x="71241" y="7820"/>
                  </a:lnTo>
                  <a:lnTo>
                    <a:pt x="94145" y="24955"/>
                  </a:lnTo>
                  <a:lnTo>
                    <a:pt x="110160" y="50440"/>
                  </a:lnTo>
                  <a:lnTo>
                    <a:pt x="119490" y="79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116020" y="4853637"/>
              <a:ext cx="473784" cy="31587"/>
            </a:xfrm>
            <a:custGeom>
              <a:avLst/>
              <a:gdLst/>
              <a:ahLst/>
              <a:cxnLst/>
              <a:rect l="0" t="0" r="0" b="0"/>
              <a:pathLst>
                <a:path w="473784" h="31587">
                  <a:moveTo>
                    <a:pt x="473783" y="31586"/>
                  </a:moveTo>
                  <a:lnTo>
                    <a:pt x="431091" y="28466"/>
                  </a:lnTo>
                  <a:lnTo>
                    <a:pt x="370545" y="22032"/>
                  </a:lnTo>
                  <a:lnTo>
                    <a:pt x="309327" y="21249"/>
                  </a:lnTo>
                  <a:lnTo>
                    <a:pt x="256989" y="17995"/>
                  </a:lnTo>
                  <a:lnTo>
                    <a:pt x="197383" y="12003"/>
                  </a:lnTo>
                  <a:lnTo>
                    <a:pt x="140548" y="9650"/>
                  </a:lnTo>
                  <a:lnTo>
                    <a:pt x="84261" y="2253"/>
                  </a:lnTo>
                  <a:lnTo>
                    <a:pt x="28083" y="4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186790" y="4977816"/>
              <a:ext cx="181915" cy="310450"/>
            </a:xfrm>
            <a:custGeom>
              <a:avLst/>
              <a:gdLst/>
              <a:ahLst/>
              <a:cxnLst/>
              <a:rect l="0" t="0" r="0" b="0"/>
              <a:pathLst>
                <a:path w="181915" h="310450">
                  <a:moveTo>
                    <a:pt x="13458" y="44277"/>
                  </a:moveTo>
                  <a:lnTo>
                    <a:pt x="13458" y="21920"/>
                  </a:lnTo>
                  <a:lnTo>
                    <a:pt x="16968" y="14164"/>
                  </a:lnTo>
                  <a:lnTo>
                    <a:pt x="30226" y="2428"/>
                  </a:lnTo>
                  <a:lnTo>
                    <a:pt x="38675" y="0"/>
                  </a:lnTo>
                  <a:lnTo>
                    <a:pt x="57421" y="421"/>
                  </a:lnTo>
                  <a:lnTo>
                    <a:pt x="74331" y="7628"/>
                  </a:lnTo>
                  <a:lnTo>
                    <a:pt x="89646" y="19800"/>
                  </a:lnTo>
                  <a:lnTo>
                    <a:pt x="110252" y="46383"/>
                  </a:lnTo>
                  <a:lnTo>
                    <a:pt x="135853" y="108803"/>
                  </a:lnTo>
                  <a:lnTo>
                    <a:pt x="144350" y="148664"/>
                  </a:lnTo>
                  <a:lnTo>
                    <a:pt x="137926" y="207703"/>
                  </a:lnTo>
                  <a:lnTo>
                    <a:pt x="120836" y="263543"/>
                  </a:lnTo>
                  <a:lnTo>
                    <a:pt x="109535" y="280549"/>
                  </a:lnTo>
                  <a:lnTo>
                    <a:pt x="93594" y="292786"/>
                  </a:lnTo>
                  <a:lnTo>
                    <a:pt x="49175" y="310174"/>
                  </a:lnTo>
                  <a:lnTo>
                    <a:pt x="38439" y="310449"/>
                  </a:lnTo>
                  <a:lnTo>
                    <a:pt x="20271" y="304516"/>
                  </a:lnTo>
                  <a:lnTo>
                    <a:pt x="7518" y="290960"/>
                  </a:lnTo>
                  <a:lnTo>
                    <a:pt x="2479" y="282432"/>
                  </a:lnTo>
                  <a:lnTo>
                    <a:pt x="0" y="263598"/>
                  </a:lnTo>
                  <a:lnTo>
                    <a:pt x="976" y="253662"/>
                  </a:lnTo>
                  <a:lnTo>
                    <a:pt x="5137" y="245868"/>
                  </a:lnTo>
                  <a:lnTo>
                    <a:pt x="19119" y="234089"/>
                  </a:lnTo>
                  <a:lnTo>
                    <a:pt x="40151" y="231193"/>
                  </a:lnTo>
                  <a:lnTo>
                    <a:pt x="63926" y="234975"/>
                  </a:lnTo>
                  <a:lnTo>
                    <a:pt x="118457" y="262946"/>
                  </a:lnTo>
                  <a:lnTo>
                    <a:pt x="165109" y="282531"/>
                  </a:lnTo>
                  <a:lnTo>
                    <a:pt x="181914" y="286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68746" y="4990507"/>
              <a:ext cx="1" cy="284271"/>
            </a:xfrm>
            <a:custGeom>
              <a:avLst/>
              <a:gdLst/>
              <a:ahLst/>
              <a:cxnLst/>
              <a:rect l="0" t="0" r="0" b="0"/>
              <a:pathLst>
                <a:path w="1" h="284271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58727"/>
                  </a:lnTo>
                  <a:lnTo>
                    <a:pt x="0" y="208338"/>
                  </a:lnTo>
                  <a:lnTo>
                    <a:pt x="0" y="27103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448332" y="4969450"/>
              <a:ext cx="130943" cy="183593"/>
            </a:xfrm>
            <a:custGeom>
              <a:avLst/>
              <a:gdLst/>
              <a:ahLst/>
              <a:cxnLst/>
              <a:rect l="0" t="0" r="0" b="0"/>
              <a:pathLst>
                <a:path w="130943" h="183593">
                  <a:moveTo>
                    <a:pt x="130942" y="168456"/>
                  </a:moveTo>
                  <a:lnTo>
                    <a:pt x="93464" y="176790"/>
                  </a:lnTo>
                  <a:lnTo>
                    <a:pt x="36796" y="183592"/>
                  </a:lnTo>
                  <a:lnTo>
                    <a:pt x="15400" y="176743"/>
                  </a:lnTo>
                  <a:lnTo>
                    <a:pt x="8291" y="169301"/>
                  </a:lnTo>
                  <a:lnTo>
                    <a:pt x="391" y="148555"/>
                  </a:lnTo>
                  <a:lnTo>
                    <a:pt x="0" y="126856"/>
                  </a:lnTo>
                  <a:lnTo>
                    <a:pt x="5164" y="66532"/>
                  </a:lnTo>
                  <a:lnTo>
                    <a:pt x="12814" y="24841"/>
                  </a:lnTo>
                  <a:lnTo>
                    <a:pt x="151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3314640" y="3492939"/>
            <a:ext cx="159765" cy="307580"/>
          </a:xfrm>
          <a:custGeom>
            <a:avLst/>
            <a:gdLst/>
            <a:ahLst/>
            <a:cxnLst/>
            <a:rect l="0" t="0" r="0" b="0"/>
            <a:pathLst>
              <a:path w="159765" h="307580">
                <a:moveTo>
                  <a:pt x="159764" y="44636"/>
                </a:moveTo>
                <a:lnTo>
                  <a:pt x="120221" y="100295"/>
                </a:lnTo>
                <a:lnTo>
                  <a:pt x="93699" y="160714"/>
                </a:lnTo>
                <a:lnTo>
                  <a:pt x="65678" y="223644"/>
                </a:lnTo>
                <a:lnTo>
                  <a:pt x="57797" y="258332"/>
                </a:lnTo>
                <a:lnTo>
                  <a:pt x="56691" y="271328"/>
                </a:lnTo>
                <a:lnTo>
                  <a:pt x="61701" y="292007"/>
                </a:lnTo>
                <a:lnTo>
                  <a:pt x="66312" y="300797"/>
                </a:lnTo>
                <a:lnTo>
                  <a:pt x="72897" y="305487"/>
                </a:lnTo>
                <a:lnTo>
                  <a:pt x="80795" y="307444"/>
                </a:lnTo>
                <a:lnTo>
                  <a:pt x="89571" y="307579"/>
                </a:lnTo>
                <a:lnTo>
                  <a:pt x="105560" y="301489"/>
                </a:lnTo>
                <a:lnTo>
                  <a:pt x="113099" y="296590"/>
                </a:lnTo>
                <a:lnTo>
                  <a:pt x="124596" y="278668"/>
                </a:lnTo>
                <a:lnTo>
                  <a:pt x="132436" y="255105"/>
                </a:lnTo>
                <a:lnTo>
                  <a:pt x="135919" y="229034"/>
                </a:lnTo>
                <a:lnTo>
                  <a:pt x="131229" y="204970"/>
                </a:lnTo>
                <a:lnTo>
                  <a:pt x="115434" y="174810"/>
                </a:lnTo>
                <a:lnTo>
                  <a:pt x="60241" y="114975"/>
                </a:lnTo>
                <a:lnTo>
                  <a:pt x="17326" y="79751"/>
                </a:lnTo>
                <a:lnTo>
                  <a:pt x="837" y="53091"/>
                </a:lnTo>
                <a:lnTo>
                  <a:pt x="0" y="43253"/>
                </a:lnTo>
                <a:lnTo>
                  <a:pt x="5310" y="22964"/>
                </a:lnTo>
                <a:lnTo>
                  <a:pt x="18588" y="8488"/>
                </a:lnTo>
                <a:lnTo>
                  <a:pt x="27042" y="2989"/>
                </a:lnTo>
                <a:lnTo>
                  <a:pt x="33848" y="494"/>
                </a:lnTo>
                <a:lnTo>
                  <a:pt x="39555" y="0"/>
                </a:lnTo>
                <a:lnTo>
                  <a:pt x="54479" y="252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1937243" y="4600953"/>
            <a:ext cx="610654" cy="678943"/>
            <a:chOff x="1937243" y="4600953"/>
            <a:chExt cx="610654" cy="678943"/>
          </a:xfrm>
        </p:grpSpPr>
        <p:sp>
          <p:nvSpPr>
            <p:cNvPr id="61" name="Freeform 60"/>
            <p:cNvSpPr/>
            <p:nvPr/>
          </p:nvSpPr>
          <p:spPr>
            <a:xfrm>
              <a:off x="1937243" y="485363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25764" y="17937"/>
                  </a:lnTo>
                  <a:lnTo>
                    <a:pt x="105028" y="14991"/>
                  </a:lnTo>
                  <a:lnTo>
                    <a:pt x="63120" y="163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00414" y="474835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00414" y="497997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95212" y="4600953"/>
              <a:ext cx="128988" cy="284230"/>
            </a:xfrm>
            <a:custGeom>
              <a:avLst/>
              <a:gdLst/>
              <a:ahLst/>
              <a:cxnLst/>
              <a:rect l="0" t="0" r="0" b="0"/>
              <a:pathLst>
                <a:path w="128988" h="284230">
                  <a:moveTo>
                    <a:pt x="73699" y="0"/>
                  </a:moveTo>
                  <a:lnTo>
                    <a:pt x="56932" y="11179"/>
                  </a:lnTo>
                  <a:lnTo>
                    <a:pt x="45580" y="26025"/>
                  </a:lnTo>
                  <a:lnTo>
                    <a:pt x="21361" y="84664"/>
                  </a:lnTo>
                  <a:lnTo>
                    <a:pt x="4719" y="139268"/>
                  </a:lnTo>
                  <a:lnTo>
                    <a:pt x="932" y="198782"/>
                  </a:lnTo>
                  <a:lnTo>
                    <a:pt x="2754" y="226388"/>
                  </a:lnTo>
                  <a:lnTo>
                    <a:pt x="16934" y="260490"/>
                  </a:lnTo>
                  <a:lnTo>
                    <a:pt x="29363" y="277990"/>
                  </a:lnTo>
                  <a:lnTo>
                    <a:pt x="38293" y="282423"/>
                  </a:lnTo>
                  <a:lnTo>
                    <a:pt x="60693" y="284229"/>
                  </a:lnTo>
                  <a:lnTo>
                    <a:pt x="94022" y="273079"/>
                  </a:lnTo>
                  <a:lnTo>
                    <a:pt x="109248" y="258239"/>
                  </a:lnTo>
                  <a:lnTo>
                    <a:pt x="128555" y="220116"/>
                  </a:lnTo>
                  <a:lnTo>
                    <a:pt x="128987" y="211085"/>
                  </a:lnTo>
                  <a:lnTo>
                    <a:pt x="123228" y="194811"/>
                  </a:lnTo>
                  <a:lnTo>
                    <a:pt x="106832" y="172495"/>
                  </a:lnTo>
                  <a:lnTo>
                    <a:pt x="99297" y="168809"/>
                  </a:lnTo>
                  <a:lnTo>
                    <a:pt x="81567" y="167833"/>
                  </a:lnTo>
                  <a:lnTo>
                    <a:pt x="65108" y="174419"/>
                  </a:lnTo>
                  <a:lnTo>
                    <a:pt x="29888" y="19212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63626" y="4958922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35339" y="0"/>
                  </a:lnTo>
                  <a:lnTo>
                    <a:pt x="176209" y="0"/>
                  </a:lnTo>
                  <a:lnTo>
                    <a:pt x="120638" y="1170"/>
                  </a:lnTo>
                  <a:lnTo>
                    <a:pt x="5821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00831" y="5011565"/>
              <a:ext cx="123118" cy="268331"/>
            </a:xfrm>
            <a:custGeom>
              <a:avLst/>
              <a:gdLst/>
              <a:ahLst/>
              <a:cxnLst/>
              <a:rect l="0" t="0" r="0" b="0"/>
              <a:pathLst>
                <a:path w="123118" h="268331">
                  <a:moveTo>
                    <a:pt x="62837" y="0"/>
                  </a:moveTo>
                  <a:lnTo>
                    <a:pt x="51659" y="11178"/>
                  </a:lnTo>
                  <a:lnTo>
                    <a:pt x="22404" y="67628"/>
                  </a:lnTo>
                  <a:lnTo>
                    <a:pt x="8223" y="96077"/>
                  </a:lnTo>
                  <a:lnTo>
                    <a:pt x="1356" y="152772"/>
                  </a:lnTo>
                  <a:lnTo>
                    <a:pt x="0" y="210244"/>
                  </a:lnTo>
                  <a:lnTo>
                    <a:pt x="2154" y="236161"/>
                  </a:lnTo>
                  <a:lnTo>
                    <a:pt x="10910" y="255479"/>
                  </a:lnTo>
                  <a:lnTo>
                    <a:pt x="18861" y="261566"/>
                  </a:lnTo>
                  <a:lnTo>
                    <a:pt x="40172" y="268330"/>
                  </a:lnTo>
                  <a:lnTo>
                    <a:pt x="62122" y="265097"/>
                  </a:lnTo>
                  <a:lnTo>
                    <a:pt x="82406" y="254691"/>
                  </a:lnTo>
                  <a:lnTo>
                    <a:pt x="99221" y="238368"/>
                  </a:lnTo>
                  <a:lnTo>
                    <a:pt x="116251" y="209447"/>
                  </a:lnTo>
                  <a:lnTo>
                    <a:pt x="123117" y="173062"/>
                  </a:lnTo>
                  <a:lnTo>
                    <a:pt x="118484" y="152565"/>
                  </a:lnTo>
                  <a:lnTo>
                    <a:pt x="113973" y="143824"/>
                  </a:lnTo>
                  <a:lnTo>
                    <a:pt x="106286" y="139166"/>
                  </a:lnTo>
                  <a:lnTo>
                    <a:pt x="85267" y="137111"/>
                  </a:lnTo>
                  <a:lnTo>
                    <a:pt x="43221" y="145323"/>
                  </a:lnTo>
                  <a:lnTo>
                    <a:pt x="10195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2737409" y="4555061"/>
            <a:ext cx="758053" cy="761831"/>
            <a:chOff x="2737409" y="4555061"/>
            <a:chExt cx="758053" cy="761831"/>
          </a:xfrm>
        </p:grpSpPr>
        <p:sp>
          <p:nvSpPr>
            <p:cNvPr id="68" name="Freeform 67"/>
            <p:cNvSpPr/>
            <p:nvPr/>
          </p:nvSpPr>
          <p:spPr>
            <a:xfrm>
              <a:off x="2758466" y="4811523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4816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37409" y="4895751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8468" y="11453"/>
                  </a:lnTo>
                  <a:lnTo>
                    <a:pt x="39338" y="247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45631" y="4555061"/>
              <a:ext cx="216069" cy="298577"/>
            </a:xfrm>
            <a:custGeom>
              <a:avLst/>
              <a:gdLst/>
              <a:ahLst/>
              <a:cxnLst/>
              <a:rect l="0" t="0" r="0" b="0"/>
              <a:pathLst>
                <a:path w="216069" h="298577">
                  <a:moveTo>
                    <a:pt x="76089" y="35364"/>
                  </a:moveTo>
                  <a:lnTo>
                    <a:pt x="21002" y="93927"/>
                  </a:lnTo>
                  <a:lnTo>
                    <a:pt x="13628" y="95463"/>
                  </a:lnTo>
                  <a:lnTo>
                    <a:pt x="7542" y="92977"/>
                  </a:lnTo>
                  <a:lnTo>
                    <a:pt x="2315" y="87811"/>
                  </a:lnTo>
                  <a:lnTo>
                    <a:pt x="0" y="80857"/>
                  </a:lnTo>
                  <a:lnTo>
                    <a:pt x="548" y="63772"/>
                  </a:lnTo>
                  <a:lnTo>
                    <a:pt x="13022" y="34422"/>
                  </a:lnTo>
                  <a:lnTo>
                    <a:pt x="28172" y="20127"/>
                  </a:lnTo>
                  <a:lnTo>
                    <a:pt x="66494" y="1419"/>
                  </a:lnTo>
                  <a:lnTo>
                    <a:pt x="90152" y="0"/>
                  </a:lnTo>
                  <a:lnTo>
                    <a:pt x="113925" y="4438"/>
                  </a:lnTo>
                  <a:lnTo>
                    <a:pt x="140462" y="20091"/>
                  </a:lnTo>
                  <a:lnTo>
                    <a:pt x="155782" y="32865"/>
                  </a:lnTo>
                  <a:lnTo>
                    <a:pt x="159633" y="40717"/>
                  </a:lnTo>
                  <a:lnTo>
                    <a:pt x="160793" y="58800"/>
                  </a:lnTo>
                  <a:lnTo>
                    <a:pt x="154289" y="75416"/>
                  </a:lnTo>
                  <a:lnTo>
                    <a:pt x="142430" y="90599"/>
                  </a:lnTo>
                  <a:lnTo>
                    <a:pt x="96177" y="126490"/>
                  </a:lnTo>
                  <a:lnTo>
                    <a:pt x="91821" y="128870"/>
                  </a:lnTo>
                  <a:lnTo>
                    <a:pt x="91256" y="128117"/>
                  </a:lnTo>
                  <a:lnTo>
                    <a:pt x="93219" y="125275"/>
                  </a:lnTo>
                  <a:lnTo>
                    <a:pt x="98038" y="124550"/>
                  </a:lnTo>
                  <a:lnTo>
                    <a:pt x="160985" y="141144"/>
                  </a:lnTo>
                  <a:lnTo>
                    <a:pt x="180501" y="149058"/>
                  </a:lnTo>
                  <a:lnTo>
                    <a:pt x="196974" y="160374"/>
                  </a:lnTo>
                  <a:lnTo>
                    <a:pt x="208974" y="176321"/>
                  </a:lnTo>
                  <a:lnTo>
                    <a:pt x="213812" y="185488"/>
                  </a:lnTo>
                  <a:lnTo>
                    <a:pt x="216068" y="211269"/>
                  </a:lnTo>
                  <a:lnTo>
                    <a:pt x="212001" y="238716"/>
                  </a:lnTo>
                  <a:lnTo>
                    <a:pt x="202395" y="258713"/>
                  </a:lnTo>
                  <a:lnTo>
                    <a:pt x="187207" y="272280"/>
                  </a:lnTo>
                  <a:lnTo>
                    <a:pt x="178244" y="277536"/>
                  </a:lnTo>
                  <a:lnTo>
                    <a:pt x="114772" y="289783"/>
                  </a:lnTo>
                  <a:lnTo>
                    <a:pt x="86617" y="298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11191" y="4921747"/>
              <a:ext cx="284271" cy="37176"/>
            </a:xfrm>
            <a:custGeom>
              <a:avLst/>
              <a:gdLst/>
              <a:ahLst/>
              <a:cxnLst/>
              <a:rect l="0" t="0" r="0" b="0"/>
              <a:pathLst>
                <a:path w="284271" h="37176">
                  <a:moveTo>
                    <a:pt x="284270" y="5589"/>
                  </a:moveTo>
                  <a:lnTo>
                    <a:pt x="267502" y="0"/>
                  </a:lnTo>
                  <a:lnTo>
                    <a:pt x="213584" y="4442"/>
                  </a:lnTo>
                  <a:lnTo>
                    <a:pt x="152847" y="16585"/>
                  </a:lnTo>
                  <a:lnTo>
                    <a:pt x="95183" y="30248"/>
                  </a:lnTo>
                  <a:lnTo>
                    <a:pt x="38212" y="35807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32290" y="5095792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0" y="0"/>
                  </a:moveTo>
                  <a:lnTo>
                    <a:pt x="3119" y="42692"/>
                  </a:lnTo>
                  <a:lnTo>
                    <a:pt x="14654" y="95521"/>
                  </a:lnTo>
                  <a:lnTo>
                    <a:pt x="19160" y="145156"/>
                  </a:lnTo>
                  <a:lnTo>
                    <a:pt x="29140" y="202649"/>
                  </a:lnTo>
                  <a:lnTo>
                    <a:pt x="31585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270433" y="5106321"/>
              <a:ext cx="182915" cy="152201"/>
            </a:xfrm>
            <a:custGeom>
              <a:avLst/>
              <a:gdLst/>
              <a:ahLst/>
              <a:cxnLst/>
              <a:rect l="0" t="0" r="0" b="0"/>
              <a:pathLst>
                <a:path w="182915" h="152201">
                  <a:moveTo>
                    <a:pt x="182914" y="126342"/>
                  </a:moveTo>
                  <a:lnTo>
                    <a:pt x="140222" y="129462"/>
                  </a:lnTo>
                  <a:lnTo>
                    <a:pt x="80846" y="144300"/>
                  </a:lnTo>
                  <a:lnTo>
                    <a:pt x="45826" y="152200"/>
                  </a:lnTo>
                  <a:lnTo>
                    <a:pt x="19821" y="150312"/>
                  </a:lnTo>
                  <a:lnTo>
                    <a:pt x="11014" y="144662"/>
                  </a:lnTo>
                  <a:lnTo>
                    <a:pt x="5143" y="136216"/>
                  </a:lnTo>
                  <a:lnTo>
                    <a:pt x="1229" y="125905"/>
                  </a:lnTo>
                  <a:lnTo>
                    <a:pt x="0" y="101971"/>
                  </a:lnTo>
                  <a:lnTo>
                    <a:pt x="8742" y="48479"/>
                  </a:lnTo>
                  <a:lnTo>
                    <a:pt x="144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632953" y="1354877"/>
            <a:ext cx="1326592" cy="929807"/>
            <a:chOff x="6632953" y="1354877"/>
            <a:chExt cx="1326592" cy="929807"/>
          </a:xfrm>
        </p:grpSpPr>
        <p:sp>
          <p:nvSpPr>
            <p:cNvPr id="75" name="Freeform 74"/>
            <p:cNvSpPr/>
            <p:nvPr/>
          </p:nvSpPr>
          <p:spPr>
            <a:xfrm>
              <a:off x="6657364" y="1379233"/>
              <a:ext cx="166185" cy="353023"/>
            </a:xfrm>
            <a:custGeom>
              <a:avLst/>
              <a:gdLst/>
              <a:ahLst/>
              <a:cxnLst/>
              <a:rect l="0" t="0" r="0" b="0"/>
              <a:pathLst>
                <a:path w="166185" h="353023">
                  <a:moveTo>
                    <a:pt x="133516" y="0"/>
                  </a:moveTo>
                  <a:lnTo>
                    <a:pt x="109470" y="9575"/>
                  </a:lnTo>
                  <a:lnTo>
                    <a:pt x="68334" y="44992"/>
                  </a:lnTo>
                  <a:lnTo>
                    <a:pt x="37225" y="106588"/>
                  </a:lnTo>
                  <a:lnTo>
                    <a:pt x="15970" y="161694"/>
                  </a:lnTo>
                  <a:lnTo>
                    <a:pt x="0" y="223327"/>
                  </a:lnTo>
                  <a:lnTo>
                    <a:pt x="759" y="263873"/>
                  </a:lnTo>
                  <a:lnTo>
                    <a:pt x="11497" y="313905"/>
                  </a:lnTo>
                  <a:lnTo>
                    <a:pt x="27043" y="341273"/>
                  </a:lnTo>
                  <a:lnTo>
                    <a:pt x="35628" y="346838"/>
                  </a:lnTo>
                  <a:lnTo>
                    <a:pt x="57645" y="353022"/>
                  </a:lnTo>
                  <a:lnTo>
                    <a:pt x="90758" y="350914"/>
                  </a:lnTo>
                  <a:lnTo>
                    <a:pt x="109053" y="342745"/>
                  </a:lnTo>
                  <a:lnTo>
                    <a:pt x="139863" y="318437"/>
                  </a:lnTo>
                  <a:lnTo>
                    <a:pt x="161394" y="292443"/>
                  </a:lnTo>
                  <a:lnTo>
                    <a:pt x="166184" y="269575"/>
                  </a:lnTo>
                  <a:lnTo>
                    <a:pt x="163243" y="246153"/>
                  </a:lnTo>
                  <a:lnTo>
                    <a:pt x="154138" y="227944"/>
                  </a:lnTo>
                  <a:lnTo>
                    <a:pt x="139172" y="215172"/>
                  </a:lnTo>
                  <a:lnTo>
                    <a:pt x="130268" y="210128"/>
                  </a:lnTo>
                  <a:lnTo>
                    <a:pt x="107896" y="207644"/>
                  </a:lnTo>
                  <a:lnTo>
                    <a:pt x="83526" y="211609"/>
                  </a:lnTo>
                  <a:lnTo>
                    <a:pt x="3876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32953" y="1800373"/>
              <a:ext cx="305328" cy="31586"/>
            </a:xfrm>
            <a:custGeom>
              <a:avLst/>
              <a:gdLst/>
              <a:ahLst/>
              <a:cxnLst/>
              <a:rect l="0" t="0" r="0" b="0"/>
              <a:pathLst>
                <a:path w="305328" h="31586">
                  <a:moveTo>
                    <a:pt x="305327" y="0"/>
                  </a:moveTo>
                  <a:lnTo>
                    <a:pt x="251182" y="0"/>
                  </a:lnTo>
                  <a:lnTo>
                    <a:pt x="196235" y="5589"/>
                  </a:lnTo>
                  <a:lnTo>
                    <a:pt x="133085" y="10722"/>
                  </a:lnTo>
                  <a:lnTo>
                    <a:pt x="71219" y="21788"/>
                  </a:lnTo>
                  <a:lnTo>
                    <a:pt x="29681" y="286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714004" y="1903770"/>
              <a:ext cx="118992" cy="275360"/>
            </a:xfrm>
            <a:custGeom>
              <a:avLst/>
              <a:gdLst/>
              <a:ahLst/>
              <a:cxnLst/>
              <a:rect l="0" t="0" r="0" b="0"/>
              <a:pathLst>
                <a:path w="118992" h="275360">
                  <a:moveTo>
                    <a:pt x="118991" y="44002"/>
                  </a:moveTo>
                  <a:lnTo>
                    <a:pt x="103350" y="61982"/>
                  </a:lnTo>
                  <a:lnTo>
                    <a:pt x="72148" y="118355"/>
                  </a:lnTo>
                  <a:lnTo>
                    <a:pt x="39551" y="180930"/>
                  </a:lnTo>
                  <a:lnTo>
                    <a:pt x="27606" y="226117"/>
                  </a:lnTo>
                  <a:lnTo>
                    <a:pt x="26483" y="239111"/>
                  </a:lnTo>
                  <a:lnTo>
                    <a:pt x="31472" y="259789"/>
                  </a:lnTo>
                  <a:lnTo>
                    <a:pt x="36079" y="268578"/>
                  </a:lnTo>
                  <a:lnTo>
                    <a:pt x="43829" y="273268"/>
                  </a:lnTo>
                  <a:lnTo>
                    <a:pt x="64918" y="275359"/>
                  </a:lnTo>
                  <a:lnTo>
                    <a:pt x="83650" y="269270"/>
                  </a:lnTo>
                  <a:lnTo>
                    <a:pt x="91920" y="264370"/>
                  </a:lnTo>
                  <a:lnTo>
                    <a:pt x="104230" y="249568"/>
                  </a:lnTo>
                  <a:lnTo>
                    <a:pt x="112431" y="230121"/>
                  </a:lnTo>
                  <a:lnTo>
                    <a:pt x="116075" y="205880"/>
                  </a:lnTo>
                  <a:lnTo>
                    <a:pt x="111456" y="182628"/>
                  </a:lnTo>
                  <a:lnTo>
                    <a:pt x="95701" y="152926"/>
                  </a:lnTo>
                  <a:lnTo>
                    <a:pt x="69416" y="121929"/>
                  </a:lnTo>
                  <a:lnTo>
                    <a:pt x="18640" y="88225"/>
                  </a:lnTo>
                  <a:lnTo>
                    <a:pt x="2170" y="62564"/>
                  </a:lnTo>
                  <a:lnTo>
                    <a:pt x="0" y="39773"/>
                  </a:lnTo>
                  <a:lnTo>
                    <a:pt x="1059" y="27145"/>
                  </a:lnTo>
                  <a:lnTo>
                    <a:pt x="5275" y="17556"/>
                  </a:lnTo>
                  <a:lnTo>
                    <a:pt x="19317" y="3782"/>
                  </a:lnTo>
                  <a:lnTo>
                    <a:pt x="40376" y="0"/>
                  </a:lnTo>
                  <a:lnTo>
                    <a:pt x="98672" y="10055"/>
                  </a:lnTo>
                  <a:lnTo>
                    <a:pt x="108462" y="124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148849" y="2105699"/>
              <a:ext cx="91928" cy="178985"/>
            </a:xfrm>
            <a:custGeom>
              <a:avLst/>
              <a:gdLst/>
              <a:ahLst/>
              <a:cxnLst/>
              <a:rect l="0" t="0" r="0" b="0"/>
              <a:pathLst>
                <a:path w="91928" h="178985">
                  <a:moveTo>
                    <a:pt x="0" y="0"/>
                  </a:moveTo>
                  <a:lnTo>
                    <a:pt x="43963" y="20243"/>
                  </a:lnTo>
                  <a:lnTo>
                    <a:pt x="68658" y="39403"/>
                  </a:lnTo>
                  <a:lnTo>
                    <a:pt x="85204" y="65488"/>
                  </a:lnTo>
                  <a:lnTo>
                    <a:pt x="91927" y="101032"/>
                  </a:lnTo>
                  <a:lnTo>
                    <a:pt x="88330" y="135610"/>
                  </a:lnTo>
                  <a:lnTo>
                    <a:pt x="76692" y="154248"/>
                  </a:lnTo>
                  <a:lnTo>
                    <a:pt x="56649" y="171655"/>
                  </a:lnTo>
                  <a:lnTo>
                    <a:pt x="42115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69989" y="1354877"/>
              <a:ext cx="298082" cy="319155"/>
            </a:xfrm>
            <a:custGeom>
              <a:avLst/>
              <a:gdLst/>
              <a:ahLst/>
              <a:cxnLst/>
              <a:rect l="0" t="0" r="0" b="0"/>
              <a:pathLst>
                <a:path w="298082" h="319155">
                  <a:moveTo>
                    <a:pt x="0" y="87527"/>
                  </a:moveTo>
                  <a:lnTo>
                    <a:pt x="0" y="65170"/>
                  </a:lnTo>
                  <a:lnTo>
                    <a:pt x="6240" y="47955"/>
                  </a:lnTo>
                  <a:lnTo>
                    <a:pt x="17981" y="32504"/>
                  </a:lnTo>
                  <a:lnTo>
                    <a:pt x="44322" y="11822"/>
                  </a:lnTo>
                  <a:lnTo>
                    <a:pt x="64153" y="2018"/>
                  </a:lnTo>
                  <a:lnTo>
                    <a:pt x="84665" y="0"/>
                  </a:lnTo>
                  <a:lnTo>
                    <a:pt x="126428" y="8236"/>
                  </a:lnTo>
                  <a:lnTo>
                    <a:pt x="144319" y="20701"/>
                  </a:lnTo>
                  <a:lnTo>
                    <a:pt x="158898" y="37939"/>
                  </a:lnTo>
                  <a:lnTo>
                    <a:pt x="169278" y="57299"/>
                  </a:lnTo>
                  <a:lnTo>
                    <a:pt x="171551" y="77602"/>
                  </a:lnTo>
                  <a:lnTo>
                    <a:pt x="167492" y="97154"/>
                  </a:lnTo>
                  <a:lnTo>
                    <a:pt x="157889" y="113642"/>
                  </a:lnTo>
                  <a:lnTo>
                    <a:pt x="131275" y="138612"/>
                  </a:lnTo>
                  <a:lnTo>
                    <a:pt x="155652" y="132106"/>
                  </a:lnTo>
                  <a:lnTo>
                    <a:pt x="188839" y="133491"/>
                  </a:lnTo>
                  <a:lnTo>
                    <a:pt x="231494" y="144439"/>
                  </a:lnTo>
                  <a:lnTo>
                    <a:pt x="257584" y="160022"/>
                  </a:lnTo>
                  <a:lnTo>
                    <a:pt x="280132" y="179457"/>
                  </a:lnTo>
                  <a:lnTo>
                    <a:pt x="296042" y="205622"/>
                  </a:lnTo>
                  <a:lnTo>
                    <a:pt x="298081" y="228531"/>
                  </a:lnTo>
                  <a:lnTo>
                    <a:pt x="293917" y="253141"/>
                  </a:lnTo>
                  <a:lnTo>
                    <a:pt x="284268" y="275776"/>
                  </a:lnTo>
                  <a:lnTo>
                    <a:pt x="269061" y="291296"/>
                  </a:lnTo>
                  <a:lnTo>
                    <a:pt x="248265" y="302093"/>
                  </a:lnTo>
                  <a:lnTo>
                    <a:pt x="187254" y="315437"/>
                  </a:lnTo>
                  <a:lnTo>
                    <a:pt x="126342" y="3191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22632" y="1779316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287982" y="8333"/>
                  </a:lnTo>
                  <a:lnTo>
                    <a:pt x="228850" y="10094"/>
                  </a:lnTo>
                  <a:lnTo>
                    <a:pt x="180631" y="10400"/>
                  </a:lnTo>
                  <a:lnTo>
                    <a:pt x="129300" y="16079"/>
                  </a:lnTo>
                  <a:lnTo>
                    <a:pt x="67958" y="20073"/>
                  </a:lnTo>
                  <a:lnTo>
                    <a:pt x="20140" y="2086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54259" y="1916186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11892" y="216110"/>
                  </a:lnTo>
                  <a:lnTo>
                    <a:pt x="27002" y="278431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622632" y="1979357"/>
              <a:ext cx="231628" cy="140299"/>
            </a:xfrm>
            <a:custGeom>
              <a:avLst/>
              <a:gdLst/>
              <a:ahLst/>
              <a:cxnLst/>
              <a:rect l="0" t="0" r="0" b="0"/>
              <a:pathLst>
                <a:path w="231628" h="140299">
                  <a:moveTo>
                    <a:pt x="231627" y="73700"/>
                  </a:moveTo>
                  <a:lnTo>
                    <a:pt x="176582" y="92828"/>
                  </a:lnTo>
                  <a:lnTo>
                    <a:pt x="117114" y="117914"/>
                  </a:lnTo>
                  <a:lnTo>
                    <a:pt x="63343" y="136685"/>
                  </a:lnTo>
                  <a:lnTo>
                    <a:pt x="52757" y="140256"/>
                  </a:lnTo>
                  <a:lnTo>
                    <a:pt x="43360" y="140298"/>
                  </a:lnTo>
                  <a:lnTo>
                    <a:pt x="26680" y="134104"/>
                  </a:lnTo>
                  <a:lnTo>
                    <a:pt x="14587" y="120433"/>
                  </a:lnTo>
                  <a:lnTo>
                    <a:pt x="9725" y="111874"/>
                  </a:lnTo>
                  <a:lnTo>
                    <a:pt x="1921" y="572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4631380" y="1052901"/>
            <a:ext cx="3963195" cy="1547445"/>
            <a:chOff x="4631380" y="1052901"/>
            <a:chExt cx="3963195" cy="1547445"/>
          </a:xfrm>
        </p:grpSpPr>
        <p:sp>
          <p:nvSpPr>
            <p:cNvPr id="84" name="Freeform 83"/>
            <p:cNvSpPr/>
            <p:nvPr/>
          </p:nvSpPr>
          <p:spPr>
            <a:xfrm>
              <a:off x="5891988" y="1509921"/>
              <a:ext cx="204013" cy="311510"/>
            </a:xfrm>
            <a:custGeom>
              <a:avLst/>
              <a:gdLst/>
              <a:ahLst/>
              <a:cxnLst/>
              <a:rect l="0" t="0" r="0" b="0"/>
              <a:pathLst>
                <a:path w="204013" h="311510">
                  <a:moveTo>
                    <a:pt x="204012" y="121996"/>
                  </a:moveTo>
                  <a:lnTo>
                    <a:pt x="200892" y="79304"/>
                  </a:lnTo>
                  <a:lnTo>
                    <a:pt x="189440" y="48125"/>
                  </a:lnTo>
                  <a:lnTo>
                    <a:pt x="176478" y="28333"/>
                  </a:lnTo>
                  <a:lnTo>
                    <a:pt x="159019" y="11737"/>
                  </a:lnTo>
                  <a:lnTo>
                    <a:pt x="136442" y="2802"/>
                  </a:lnTo>
                  <a:lnTo>
                    <a:pt x="110810" y="0"/>
                  </a:lnTo>
                  <a:lnTo>
                    <a:pt x="83820" y="2655"/>
                  </a:lnTo>
                  <a:lnTo>
                    <a:pt x="62465" y="10854"/>
                  </a:lnTo>
                  <a:lnTo>
                    <a:pt x="45176" y="23466"/>
                  </a:lnTo>
                  <a:lnTo>
                    <a:pt x="23459" y="50298"/>
                  </a:lnTo>
                  <a:lnTo>
                    <a:pt x="1179" y="106791"/>
                  </a:lnTo>
                  <a:lnTo>
                    <a:pt x="0" y="130446"/>
                  </a:lnTo>
                  <a:lnTo>
                    <a:pt x="8775" y="174228"/>
                  </a:lnTo>
                  <a:lnTo>
                    <a:pt x="14192" y="182553"/>
                  </a:lnTo>
                  <a:lnTo>
                    <a:pt x="29570" y="194923"/>
                  </a:lnTo>
                  <a:lnTo>
                    <a:pt x="48103" y="198082"/>
                  </a:lnTo>
                  <a:lnTo>
                    <a:pt x="88597" y="190577"/>
                  </a:lnTo>
                  <a:lnTo>
                    <a:pt x="106313" y="178213"/>
                  </a:lnTo>
                  <a:lnTo>
                    <a:pt x="120815" y="161019"/>
                  </a:lnTo>
                  <a:lnTo>
                    <a:pt x="131161" y="141679"/>
                  </a:lnTo>
                  <a:lnTo>
                    <a:pt x="134387" y="139797"/>
                  </a:lnTo>
                  <a:lnTo>
                    <a:pt x="136538" y="143222"/>
                  </a:lnTo>
                  <a:lnTo>
                    <a:pt x="140274" y="202216"/>
                  </a:lnTo>
                  <a:lnTo>
                    <a:pt x="143849" y="255648"/>
                  </a:lnTo>
                  <a:lnTo>
                    <a:pt x="161898" y="3115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22259" y="1864194"/>
              <a:ext cx="389555" cy="20408"/>
            </a:xfrm>
            <a:custGeom>
              <a:avLst/>
              <a:gdLst/>
              <a:ahLst/>
              <a:cxnLst/>
              <a:rect l="0" t="0" r="0" b="0"/>
              <a:pathLst>
                <a:path w="389555" h="20408">
                  <a:moveTo>
                    <a:pt x="389554" y="9878"/>
                  </a:moveTo>
                  <a:lnTo>
                    <a:pt x="329171" y="1545"/>
                  </a:lnTo>
                  <a:lnTo>
                    <a:pt x="277686" y="0"/>
                  </a:lnTo>
                  <a:lnTo>
                    <a:pt x="229677" y="2662"/>
                  </a:lnTo>
                  <a:lnTo>
                    <a:pt x="166641" y="8453"/>
                  </a:lnTo>
                  <a:lnTo>
                    <a:pt x="117745" y="9456"/>
                  </a:lnTo>
                  <a:lnTo>
                    <a:pt x="66213" y="15342"/>
                  </a:lnTo>
                  <a:lnTo>
                    <a:pt x="37617" y="18156"/>
                  </a:lnTo>
                  <a:lnTo>
                    <a:pt x="0" y="20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17859" y="2053057"/>
              <a:ext cx="20214" cy="200042"/>
            </a:xfrm>
            <a:custGeom>
              <a:avLst/>
              <a:gdLst/>
              <a:ahLst/>
              <a:cxnLst/>
              <a:rect l="0" t="0" r="0" b="0"/>
              <a:pathLst>
                <a:path w="20214" h="200042">
                  <a:moveTo>
                    <a:pt x="20213" y="0"/>
                  </a:moveTo>
                  <a:lnTo>
                    <a:pt x="3425" y="55044"/>
                  </a:lnTo>
                  <a:lnTo>
                    <a:pt x="0" y="106452"/>
                  </a:lnTo>
                  <a:lnTo>
                    <a:pt x="4912" y="161667"/>
                  </a:lnTo>
                  <a:lnTo>
                    <a:pt x="9685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11772" y="2004594"/>
              <a:ext cx="157928" cy="210383"/>
            </a:xfrm>
            <a:custGeom>
              <a:avLst/>
              <a:gdLst/>
              <a:ahLst/>
              <a:cxnLst/>
              <a:rect l="0" t="0" r="0" b="0"/>
              <a:pathLst>
                <a:path w="157928" h="210383">
                  <a:moveTo>
                    <a:pt x="0" y="69520"/>
                  </a:moveTo>
                  <a:lnTo>
                    <a:pt x="49498" y="9927"/>
                  </a:lnTo>
                  <a:lnTo>
                    <a:pt x="69572" y="2090"/>
                  </a:lnTo>
                  <a:lnTo>
                    <a:pt x="81476" y="0"/>
                  </a:lnTo>
                  <a:lnTo>
                    <a:pt x="100942" y="3917"/>
                  </a:lnTo>
                  <a:lnTo>
                    <a:pt x="109409" y="8237"/>
                  </a:lnTo>
                  <a:lnTo>
                    <a:pt x="121935" y="25515"/>
                  </a:lnTo>
                  <a:lnTo>
                    <a:pt x="130233" y="48792"/>
                  </a:lnTo>
                  <a:lnTo>
                    <a:pt x="135559" y="104983"/>
                  </a:lnTo>
                  <a:lnTo>
                    <a:pt x="133948" y="135584"/>
                  </a:lnTo>
                  <a:lnTo>
                    <a:pt x="113850" y="183825"/>
                  </a:lnTo>
                  <a:lnTo>
                    <a:pt x="107485" y="194856"/>
                  </a:lnTo>
                  <a:lnTo>
                    <a:pt x="98563" y="202210"/>
                  </a:lnTo>
                  <a:lnTo>
                    <a:pt x="76171" y="210382"/>
                  </a:lnTo>
                  <a:lnTo>
                    <a:pt x="53741" y="207774"/>
                  </a:lnTo>
                  <a:lnTo>
                    <a:pt x="33243" y="198816"/>
                  </a:lnTo>
                  <a:lnTo>
                    <a:pt x="16334" y="187036"/>
                  </a:lnTo>
                  <a:lnTo>
                    <a:pt x="12059" y="179450"/>
                  </a:lnTo>
                  <a:lnTo>
                    <a:pt x="10429" y="161661"/>
                  </a:lnTo>
                  <a:lnTo>
                    <a:pt x="15141" y="155514"/>
                  </a:lnTo>
                  <a:lnTo>
                    <a:pt x="32855" y="148683"/>
                  </a:lnTo>
                  <a:lnTo>
                    <a:pt x="63547" y="150427"/>
                  </a:lnTo>
                  <a:lnTo>
                    <a:pt x="124196" y="164763"/>
                  </a:lnTo>
                  <a:lnTo>
                    <a:pt x="157927" y="1748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48684" y="2147813"/>
              <a:ext cx="28863" cy="168457"/>
            </a:xfrm>
            <a:custGeom>
              <a:avLst/>
              <a:gdLst/>
              <a:ahLst/>
              <a:cxnLst/>
              <a:rect l="0" t="0" r="0" b="0"/>
              <a:pathLst>
                <a:path w="28863" h="168457">
                  <a:moveTo>
                    <a:pt x="0" y="0"/>
                  </a:moveTo>
                  <a:lnTo>
                    <a:pt x="15641" y="26386"/>
                  </a:lnTo>
                  <a:lnTo>
                    <a:pt x="26341" y="62280"/>
                  </a:lnTo>
                  <a:lnTo>
                    <a:pt x="28862" y="102551"/>
                  </a:lnTo>
                  <a:lnTo>
                    <a:pt x="22945" y="148722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074735" y="1631917"/>
              <a:ext cx="42116" cy="315856"/>
            </a:xfrm>
            <a:custGeom>
              <a:avLst/>
              <a:gdLst/>
              <a:ahLst/>
              <a:cxnLst/>
              <a:rect l="0" t="0" r="0" b="0"/>
              <a:pathLst>
                <a:path w="42116" h="315856">
                  <a:moveTo>
                    <a:pt x="0" y="0"/>
                  </a:moveTo>
                  <a:lnTo>
                    <a:pt x="3120" y="57264"/>
                  </a:lnTo>
                  <a:lnTo>
                    <a:pt x="11453" y="106654"/>
                  </a:lnTo>
                  <a:lnTo>
                    <a:pt x="18212" y="158333"/>
                  </a:lnTo>
                  <a:lnTo>
                    <a:pt x="26085" y="217019"/>
                  </a:lnTo>
                  <a:lnTo>
                    <a:pt x="37735" y="269642"/>
                  </a:lnTo>
                  <a:lnTo>
                    <a:pt x="4211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89818" y="1616483"/>
              <a:ext cx="170335" cy="302205"/>
            </a:xfrm>
            <a:custGeom>
              <a:avLst/>
              <a:gdLst/>
              <a:ahLst/>
              <a:cxnLst/>
              <a:rect l="0" t="0" r="0" b="0"/>
              <a:pathLst>
                <a:path w="170335" h="302205">
                  <a:moveTo>
                    <a:pt x="169187" y="57548"/>
                  </a:moveTo>
                  <a:lnTo>
                    <a:pt x="150059" y="111423"/>
                  </a:lnTo>
                  <a:lnTo>
                    <a:pt x="124973" y="174173"/>
                  </a:lnTo>
                  <a:lnTo>
                    <a:pt x="110974" y="225254"/>
                  </a:lnTo>
                  <a:lnTo>
                    <a:pt x="106995" y="279191"/>
                  </a:lnTo>
                  <a:lnTo>
                    <a:pt x="106669" y="293048"/>
                  </a:lnTo>
                  <a:lnTo>
                    <a:pt x="109961" y="299945"/>
                  </a:lnTo>
                  <a:lnTo>
                    <a:pt x="115665" y="302204"/>
                  </a:lnTo>
                  <a:lnTo>
                    <a:pt x="122977" y="301371"/>
                  </a:lnTo>
                  <a:lnTo>
                    <a:pt x="137341" y="294205"/>
                  </a:lnTo>
                  <a:lnTo>
                    <a:pt x="144447" y="289019"/>
                  </a:lnTo>
                  <a:lnTo>
                    <a:pt x="165626" y="259363"/>
                  </a:lnTo>
                  <a:lnTo>
                    <a:pt x="170334" y="237320"/>
                  </a:lnTo>
                  <a:lnTo>
                    <a:pt x="163824" y="194574"/>
                  </a:lnTo>
                  <a:lnTo>
                    <a:pt x="149011" y="168468"/>
                  </a:lnTo>
                  <a:lnTo>
                    <a:pt x="113078" y="131527"/>
                  </a:lnTo>
                  <a:lnTo>
                    <a:pt x="56188" y="89158"/>
                  </a:lnTo>
                  <a:lnTo>
                    <a:pt x="4406" y="40002"/>
                  </a:lnTo>
                  <a:lnTo>
                    <a:pt x="841" y="31812"/>
                  </a:lnTo>
                  <a:lnTo>
                    <a:pt x="0" y="13354"/>
                  </a:lnTo>
                  <a:lnTo>
                    <a:pt x="4923" y="7029"/>
                  </a:lnTo>
                  <a:lnTo>
                    <a:pt x="22871" y="0"/>
                  </a:lnTo>
                  <a:lnTo>
                    <a:pt x="43326" y="3115"/>
                  </a:lnTo>
                  <a:lnTo>
                    <a:pt x="94381" y="24557"/>
                  </a:lnTo>
                  <a:lnTo>
                    <a:pt x="116346" y="47383"/>
                  </a:lnTo>
                  <a:lnTo>
                    <a:pt x="127073" y="68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053679" y="2021471"/>
              <a:ext cx="368498" cy="42115"/>
            </a:xfrm>
            <a:custGeom>
              <a:avLst/>
              <a:gdLst/>
              <a:ahLst/>
              <a:cxnLst/>
              <a:rect l="0" t="0" r="0" b="0"/>
              <a:pathLst>
                <a:path w="368498" h="42115">
                  <a:moveTo>
                    <a:pt x="368497" y="0"/>
                  </a:moveTo>
                  <a:lnTo>
                    <a:pt x="312283" y="16789"/>
                  </a:lnTo>
                  <a:lnTo>
                    <a:pt x="250591" y="20214"/>
                  </a:lnTo>
                  <a:lnTo>
                    <a:pt x="193258" y="26480"/>
                  </a:lnTo>
                  <a:lnTo>
                    <a:pt x="131328" y="31747"/>
                  </a:lnTo>
                  <a:lnTo>
                    <a:pt x="80116" y="38523"/>
                  </a:lnTo>
                  <a:lnTo>
                    <a:pt x="22887" y="414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106321" y="2150529"/>
              <a:ext cx="178986" cy="231987"/>
            </a:xfrm>
            <a:custGeom>
              <a:avLst/>
              <a:gdLst/>
              <a:ahLst/>
              <a:cxnLst/>
              <a:rect l="0" t="0" r="0" b="0"/>
              <a:pathLst>
                <a:path w="178986" h="231987">
                  <a:moveTo>
                    <a:pt x="0" y="60455"/>
                  </a:moveTo>
                  <a:lnTo>
                    <a:pt x="29308" y="22082"/>
                  </a:lnTo>
                  <a:lnTo>
                    <a:pt x="55087" y="6451"/>
                  </a:lnTo>
                  <a:lnTo>
                    <a:pt x="90542" y="0"/>
                  </a:lnTo>
                  <a:lnTo>
                    <a:pt x="110821" y="4730"/>
                  </a:lnTo>
                  <a:lnTo>
                    <a:pt x="142903" y="26831"/>
                  </a:lnTo>
                  <a:lnTo>
                    <a:pt x="159065" y="52442"/>
                  </a:lnTo>
                  <a:lnTo>
                    <a:pt x="173836" y="93707"/>
                  </a:lnTo>
                  <a:lnTo>
                    <a:pt x="176289" y="131009"/>
                  </a:lnTo>
                  <a:lnTo>
                    <a:pt x="168957" y="164808"/>
                  </a:lnTo>
                  <a:lnTo>
                    <a:pt x="146111" y="204550"/>
                  </a:lnTo>
                  <a:lnTo>
                    <a:pt x="131619" y="219254"/>
                  </a:lnTo>
                  <a:lnTo>
                    <a:pt x="113479" y="229688"/>
                  </a:lnTo>
                  <a:lnTo>
                    <a:pt x="93719" y="231986"/>
                  </a:lnTo>
                  <a:lnTo>
                    <a:pt x="73238" y="227938"/>
                  </a:lnTo>
                  <a:lnTo>
                    <a:pt x="52438" y="218340"/>
                  </a:lnTo>
                  <a:lnTo>
                    <a:pt x="37734" y="203156"/>
                  </a:lnTo>
                  <a:lnTo>
                    <a:pt x="32175" y="194193"/>
                  </a:lnTo>
                  <a:lnTo>
                    <a:pt x="30808" y="185879"/>
                  </a:lnTo>
                  <a:lnTo>
                    <a:pt x="32237" y="177996"/>
                  </a:lnTo>
                  <a:lnTo>
                    <a:pt x="35529" y="170401"/>
                  </a:lnTo>
                  <a:lnTo>
                    <a:pt x="56931" y="148534"/>
                  </a:lnTo>
                  <a:lnTo>
                    <a:pt x="78725" y="140545"/>
                  </a:lnTo>
                  <a:lnTo>
                    <a:pt x="130844" y="135417"/>
                  </a:lnTo>
                  <a:lnTo>
                    <a:pt x="178985" y="144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43233" y="2147813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4268" y="56215"/>
                  </a:lnTo>
                  <a:lnTo>
                    <a:pt x="843" y="117906"/>
                  </a:lnTo>
                  <a:lnTo>
                    <a:pt x="166" y="18082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332581" y="2147813"/>
              <a:ext cx="121181" cy="103389"/>
            </a:xfrm>
            <a:custGeom>
              <a:avLst/>
              <a:gdLst/>
              <a:ahLst/>
              <a:cxnLst/>
              <a:rect l="0" t="0" r="0" b="0"/>
              <a:pathLst>
                <a:path w="121181" h="103389">
                  <a:moveTo>
                    <a:pt x="121180" y="84228"/>
                  </a:moveTo>
                  <a:lnTo>
                    <a:pt x="66136" y="101016"/>
                  </a:lnTo>
                  <a:lnTo>
                    <a:pt x="41344" y="103388"/>
                  </a:lnTo>
                  <a:lnTo>
                    <a:pt x="20967" y="98203"/>
                  </a:lnTo>
                  <a:lnTo>
                    <a:pt x="12257" y="93544"/>
                  </a:lnTo>
                  <a:lnTo>
                    <a:pt x="6451" y="85760"/>
                  </a:lnTo>
                  <a:lnTo>
                    <a:pt x="0" y="64632"/>
                  </a:lnTo>
                  <a:lnTo>
                    <a:pt x="3851" y="11746"/>
                  </a:lnTo>
                  <a:lnTo>
                    <a:pt x="53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632746" y="2326798"/>
              <a:ext cx="14655" cy="126342"/>
            </a:xfrm>
            <a:custGeom>
              <a:avLst/>
              <a:gdLst/>
              <a:ahLst/>
              <a:cxnLst/>
              <a:rect l="0" t="0" r="0" b="0"/>
              <a:pathLst>
                <a:path w="14655" h="126342">
                  <a:moveTo>
                    <a:pt x="0" y="0"/>
                  </a:moveTo>
                  <a:lnTo>
                    <a:pt x="14654" y="43962"/>
                  </a:lnTo>
                  <a:lnTo>
                    <a:pt x="11881" y="105427"/>
                  </a:lnTo>
                  <a:lnTo>
                    <a:pt x="10528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631380" y="1052901"/>
              <a:ext cx="3963195" cy="1547445"/>
            </a:xfrm>
            <a:custGeom>
              <a:avLst/>
              <a:gdLst/>
              <a:ahLst/>
              <a:cxnLst/>
              <a:rect l="0" t="0" r="0" b="0"/>
              <a:pathLst>
                <a:path w="3963195" h="1547445">
                  <a:moveTo>
                    <a:pt x="1369863" y="231575"/>
                  </a:moveTo>
                  <a:lnTo>
                    <a:pt x="1314722" y="216921"/>
                  </a:lnTo>
                  <a:lnTo>
                    <a:pt x="1251988" y="203028"/>
                  </a:lnTo>
                  <a:lnTo>
                    <a:pt x="1197490" y="200590"/>
                  </a:lnTo>
                  <a:lnTo>
                    <a:pt x="1134430" y="200108"/>
                  </a:lnTo>
                  <a:lnTo>
                    <a:pt x="1072580" y="203133"/>
                  </a:lnTo>
                  <a:lnTo>
                    <a:pt x="1021687" y="208330"/>
                  </a:lnTo>
                  <a:lnTo>
                    <a:pt x="966443" y="212989"/>
                  </a:lnTo>
                  <a:lnTo>
                    <a:pt x="908740" y="221779"/>
                  </a:lnTo>
                  <a:lnTo>
                    <a:pt x="851479" y="231792"/>
                  </a:lnTo>
                  <a:lnTo>
                    <a:pt x="790059" y="245288"/>
                  </a:lnTo>
                  <a:lnTo>
                    <a:pt x="730526" y="264104"/>
                  </a:lnTo>
                  <a:lnTo>
                    <a:pt x="672722" y="284497"/>
                  </a:lnTo>
                  <a:lnTo>
                    <a:pt x="614261" y="305358"/>
                  </a:lnTo>
                  <a:lnTo>
                    <a:pt x="556775" y="329476"/>
                  </a:lnTo>
                  <a:lnTo>
                    <a:pt x="498408" y="355729"/>
                  </a:lnTo>
                  <a:lnTo>
                    <a:pt x="440950" y="384565"/>
                  </a:lnTo>
                  <a:lnTo>
                    <a:pt x="382591" y="419625"/>
                  </a:lnTo>
                  <a:lnTo>
                    <a:pt x="328255" y="455360"/>
                  </a:lnTo>
                  <a:lnTo>
                    <a:pt x="275111" y="492464"/>
                  </a:lnTo>
                  <a:lnTo>
                    <a:pt x="225439" y="528804"/>
                  </a:lnTo>
                  <a:lnTo>
                    <a:pt x="166734" y="583005"/>
                  </a:lnTo>
                  <a:lnTo>
                    <a:pt x="118483" y="638772"/>
                  </a:lnTo>
                  <a:lnTo>
                    <a:pt x="75157" y="694848"/>
                  </a:lnTo>
                  <a:lnTo>
                    <a:pt x="38392" y="750985"/>
                  </a:lnTo>
                  <a:lnTo>
                    <a:pt x="15835" y="807134"/>
                  </a:lnTo>
                  <a:lnTo>
                    <a:pt x="3392" y="835209"/>
                  </a:lnTo>
                  <a:lnTo>
                    <a:pt x="0" y="894091"/>
                  </a:lnTo>
                  <a:lnTo>
                    <a:pt x="815" y="946632"/>
                  </a:lnTo>
                  <a:lnTo>
                    <a:pt x="9496" y="1005137"/>
                  </a:lnTo>
                  <a:lnTo>
                    <a:pt x="31488" y="1068185"/>
                  </a:lnTo>
                  <a:lnTo>
                    <a:pt x="57756" y="1122085"/>
                  </a:lnTo>
                  <a:lnTo>
                    <a:pt x="92464" y="1184148"/>
                  </a:lnTo>
                  <a:lnTo>
                    <a:pt x="130628" y="1241584"/>
                  </a:lnTo>
                  <a:lnTo>
                    <a:pt x="181725" y="1293688"/>
                  </a:lnTo>
                  <a:lnTo>
                    <a:pt x="241905" y="1338518"/>
                  </a:lnTo>
                  <a:lnTo>
                    <a:pt x="293555" y="1371063"/>
                  </a:lnTo>
                  <a:lnTo>
                    <a:pt x="348818" y="1400021"/>
                  </a:lnTo>
                  <a:lnTo>
                    <a:pt x="410383" y="1428271"/>
                  </a:lnTo>
                  <a:lnTo>
                    <a:pt x="471634" y="1449146"/>
                  </a:lnTo>
                  <a:lnTo>
                    <a:pt x="520495" y="1466722"/>
                  </a:lnTo>
                  <a:lnTo>
                    <a:pt x="567467" y="1479859"/>
                  </a:lnTo>
                  <a:lnTo>
                    <a:pt x="623629" y="1491160"/>
                  </a:lnTo>
                  <a:lnTo>
                    <a:pt x="679004" y="1500748"/>
                  </a:lnTo>
                  <a:lnTo>
                    <a:pt x="738175" y="1505278"/>
                  </a:lnTo>
                  <a:lnTo>
                    <a:pt x="794442" y="1513510"/>
                  </a:lnTo>
                  <a:lnTo>
                    <a:pt x="855047" y="1522188"/>
                  </a:lnTo>
                  <a:lnTo>
                    <a:pt x="917458" y="1525279"/>
                  </a:lnTo>
                  <a:lnTo>
                    <a:pt x="959394" y="1526002"/>
                  </a:lnTo>
                  <a:lnTo>
                    <a:pt x="1004549" y="1529443"/>
                  </a:lnTo>
                  <a:lnTo>
                    <a:pt x="1050744" y="1533702"/>
                  </a:lnTo>
                  <a:lnTo>
                    <a:pt x="1094671" y="1535595"/>
                  </a:lnTo>
                  <a:lnTo>
                    <a:pt x="1140711" y="1536436"/>
                  </a:lnTo>
                  <a:lnTo>
                    <a:pt x="1189639" y="1536810"/>
                  </a:lnTo>
                  <a:lnTo>
                    <a:pt x="1242580" y="1536976"/>
                  </a:lnTo>
                  <a:lnTo>
                    <a:pt x="1294186" y="1533930"/>
                  </a:lnTo>
                  <a:lnTo>
                    <a:pt x="1344418" y="1529847"/>
                  </a:lnTo>
                  <a:lnTo>
                    <a:pt x="1394039" y="1528032"/>
                  </a:lnTo>
                  <a:lnTo>
                    <a:pt x="1446509" y="1527226"/>
                  </a:lnTo>
                  <a:lnTo>
                    <a:pt x="1499854" y="1526867"/>
                  </a:lnTo>
                  <a:lnTo>
                    <a:pt x="1550860" y="1526708"/>
                  </a:lnTo>
                  <a:lnTo>
                    <a:pt x="1603944" y="1529757"/>
                  </a:lnTo>
                  <a:lnTo>
                    <a:pt x="1657563" y="1533841"/>
                  </a:lnTo>
                  <a:lnTo>
                    <a:pt x="1708690" y="1535657"/>
                  </a:lnTo>
                  <a:lnTo>
                    <a:pt x="1761828" y="1536464"/>
                  </a:lnTo>
                  <a:lnTo>
                    <a:pt x="1816641" y="1536822"/>
                  </a:lnTo>
                  <a:lnTo>
                    <a:pt x="1872198" y="1536982"/>
                  </a:lnTo>
                  <a:lnTo>
                    <a:pt x="1928086" y="1537052"/>
                  </a:lnTo>
                  <a:lnTo>
                    <a:pt x="1984120" y="1538254"/>
                  </a:lnTo>
                  <a:lnTo>
                    <a:pt x="2040219" y="1542687"/>
                  </a:lnTo>
                  <a:lnTo>
                    <a:pt x="2096348" y="1545437"/>
                  </a:lnTo>
                  <a:lnTo>
                    <a:pt x="2152490" y="1546660"/>
                  </a:lnTo>
                  <a:lnTo>
                    <a:pt x="2208638" y="1547203"/>
                  </a:lnTo>
                  <a:lnTo>
                    <a:pt x="2267907" y="1547444"/>
                  </a:lnTo>
                  <a:lnTo>
                    <a:pt x="2328174" y="1546382"/>
                  </a:lnTo>
                  <a:lnTo>
                    <a:pt x="2386155" y="1542010"/>
                  </a:lnTo>
                  <a:lnTo>
                    <a:pt x="2440000" y="1539287"/>
                  </a:lnTo>
                  <a:lnTo>
                    <a:pt x="2492397" y="1538077"/>
                  </a:lnTo>
                  <a:lnTo>
                    <a:pt x="2546881" y="1537539"/>
                  </a:lnTo>
                  <a:lnTo>
                    <a:pt x="2602290" y="1534181"/>
                  </a:lnTo>
                  <a:lnTo>
                    <a:pt x="2658113" y="1528788"/>
                  </a:lnTo>
                  <a:lnTo>
                    <a:pt x="2714119" y="1522492"/>
                  </a:lnTo>
                  <a:lnTo>
                    <a:pt x="2767086" y="1515795"/>
                  </a:lnTo>
                  <a:lnTo>
                    <a:pt x="2819093" y="1508919"/>
                  </a:lnTo>
                  <a:lnTo>
                    <a:pt x="2873403" y="1501963"/>
                  </a:lnTo>
                  <a:lnTo>
                    <a:pt x="2925616" y="1494972"/>
                  </a:lnTo>
                  <a:lnTo>
                    <a:pt x="2977288" y="1487966"/>
                  </a:lnTo>
                  <a:lnTo>
                    <a:pt x="3031449" y="1480953"/>
                  </a:lnTo>
                  <a:lnTo>
                    <a:pt x="3086717" y="1473936"/>
                  </a:lnTo>
                  <a:lnTo>
                    <a:pt x="3141306" y="1465748"/>
                  </a:lnTo>
                  <a:lnTo>
                    <a:pt x="3192863" y="1454310"/>
                  </a:lnTo>
                  <a:lnTo>
                    <a:pt x="3239955" y="1441428"/>
                  </a:lnTo>
                  <a:lnTo>
                    <a:pt x="3284281" y="1426734"/>
                  </a:lnTo>
                  <a:lnTo>
                    <a:pt x="3327377" y="1408505"/>
                  </a:lnTo>
                  <a:lnTo>
                    <a:pt x="3369928" y="1391824"/>
                  </a:lnTo>
                  <a:lnTo>
                    <a:pt x="3433345" y="1366160"/>
                  </a:lnTo>
                  <a:lnTo>
                    <a:pt x="3496589" y="1336329"/>
                  </a:lnTo>
                  <a:lnTo>
                    <a:pt x="3556662" y="1305263"/>
                  </a:lnTo>
                  <a:lnTo>
                    <a:pt x="3611506" y="1273832"/>
                  </a:lnTo>
                  <a:lnTo>
                    <a:pt x="3661682" y="1242292"/>
                  </a:lnTo>
                  <a:lnTo>
                    <a:pt x="3709303" y="1210720"/>
                  </a:lnTo>
                  <a:lnTo>
                    <a:pt x="3772208" y="1168610"/>
                  </a:lnTo>
                  <a:lnTo>
                    <a:pt x="3828524" y="1119262"/>
                  </a:lnTo>
                  <a:lnTo>
                    <a:pt x="3871537" y="1071386"/>
                  </a:lnTo>
                  <a:lnTo>
                    <a:pt x="3902910" y="1017215"/>
                  </a:lnTo>
                  <a:lnTo>
                    <a:pt x="3930467" y="960285"/>
                  </a:lnTo>
                  <a:lnTo>
                    <a:pt x="3948389" y="897047"/>
                  </a:lnTo>
                  <a:lnTo>
                    <a:pt x="3963194" y="839148"/>
                  </a:lnTo>
                  <a:lnTo>
                    <a:pt x="3962677" y="791143"/>
                  </a:lnTo>
                  <a:lnTo>
                    <a:pt x="3959257" y="730925"/>
                  </a:lnTo>
                  <a:lnTo>
                    <a:pt x="3948530" y="673970"/>
                  </a:lnTo>
                  <a:lnTo>
                    <a:pt x="3935146" y="617659"/>
                  </a:lnTo>
                  <a:lnTo>
                    <a:pt x="3905596" y="561476"/>
                  </a:lnTo>
                  <a:lnTo>
                    <a:pt x="3876016" y="508437"/>
                  </a:lnTo>
                  <a:lnTo>
                    <a:pt x="3836465" y="458229"/>
                  </a:lnTo>
                  <a:lnTo>
                    <a:pt x="3790827" y="404422"/>
                  </a:lnTo>
                  <a:lnTo>
                    <a:pt x="3737966" y="355665"/>
                  </a:lnTo>
                  <a:lnTo>
                    <a:pt x="3682463" y="306910"/>
                  </a:lnTo>
                  <a:lnTo>
                    <a:pt x="3634872" y="274174"/>
                  </a:lnTo>
                  <a:lnTo>
                    <a:pt x="3583727" y="242247"/>
                  </a:lnTo>
                  <a:lnTo>
                    <a:pt x="3531527" y="210561"/>
                  </a:lnTo>
                  <a:lnTo>
                    <a:pt x="3473428" y="184535"/>
                  </a:lnTo>
                  <a:lnTo>
                    <a:pt x="3411760" y="156416"/>
                  </a:lnTo>
                  <a:lnTo>
                    <a:pt x="3366877" y="139290"/>
                  </a:lnTo>
                  <a:lnTo>
                    <a:pt x="3320803" y="123879"/>
                  </a:lnTo>
                  <a:lnTo>
                    <a:pt x="3276929" y="109231"/>
                  </a:lnTo>
                  <a:lnTo>
                    <a:pt x="3230913" y="94922"/>
                  </a:lnTo>
                  <a:lnTo>
                    <a:pt x="3183166" y="81933"/>
                  </a:lnTo>
                  <a:lnTo>
                    <a:pt x="3134649" y="72261"/>
                  </a:lnTo>
                  <a:lnTo>
                    <a:pt x="3082670" y="64063"/>
                  </a:lnTo>
                  <a:lnTo>
                    <a:pt x="3028373" y="56520"/>
                  </a:lnTo>
                  <a:lnTo>
                    <a:pt x="2973045" y="49268"/>
                  </a:lnTo>
                  <a:lnTo>
                    <a:pt x="2917260" y="39026"/>
                  </a:lnTo>
                  <a:lnTo>
                    <a:pt x="2862440" y="29014"/>
                  </a:lnTo>
                  <a:lnTo>
                    <a:pt x="2810779" y="24565"/>
                  </a:lnTo>
                  <a:lnTo>
                    <a:pt x="2757404" y="19468"/>
                  </a:lnTo>
                  <a:lnTo>
                    <a:pt x="2701316" y="13303"/>
                  </a:lnTo>
                  <a:lnTo>
                    <a:pt x="2641293" y="6664"/>
                  </a:lnTo>
                  <a:lnTo>
                    <a:pt x="2582640" y="2933"/>
                  </a:lnTo>
                  <a:lnTo>
                    <a:pt x="2525377" y="1275"/>
                  </a:lnTo>
                  <a:lnTo>
                    <a:pt x="2468732" y="538"/>
                  </a:lnTo>
                  <a:lnTo>
                    <a:pt x="2409241" y="210"/>
                  </a:lnTo>
                  <a:lnTo>
                    <a:pt x="2347705" y="65"/>
                  </a:lnTo>
                  <a:lnTo>
                    <a:pt x="2285261" y="0"/>
                  </a:lnTo>
                  <a:lnTo>
                    <a:pt x="2222413" y="3091"/>
                  </a:lnTo>
                  <a:lnTo>
                    <a:pt x="2159386" y="7194"/>
                  </a:lnTo>
                  <a:lnTo>
                    <a:pt x="2096278" y="9018"/>
                  </a:lnTo>
                  <a:lnTo>
                    <a:pt x="2033135" y="12948"/>
                  </a:lnTo>
                  <a:lnTo>
                    <a:pt x="2001557" y="15634"/>
                  </a:lnTo>
                  <a:lnTo>
                    <a:pt x="1968807" y="19764"/>
                  </a:lnTo>
                  <a:lnTo>
                    <a:pt x="1935276" y="24857"/>
                  </a:lnTo>
                  <a:lnTo>
                    <a:pt x="1901223" y="30592"/>
                  </a:lnTo>
                  <a:lnTo>
                    <a:pt x="1866823" y="35585"/>
                  </a:lnTo>
                  <a:lnTo>
                    <a:pt x="1832191" y="40084"/>
                  </a:lnTo>
                  <a:lnTo>
                    <a:pt x="1797405" y="44253"/>
                  </a:lnTo>
                  <a:lnTo>
                    <a:pt x="1762516" y="49372"/>
                  </a:lnTo>
                  <a:lnTo>
                    <a:pt x="1727557" y="55124"/>
                  </a:lnTo>
                  <a:lnTo>
                    <a:pt x="1692554" y="61299"/>
                  </a:lnTo>
                  <a:lnTo>
                    <a:pt x="1659860" y="66585"/>
                  </a:lnTo>
                  <a:lnTo>
                    <a:pt x="1598576" y="75578"/>
                  </a:lnTo>
                  <a:lnTo>
                    <a:pt x="1552622" y="86594"/>
                  </a:lnTo>
                  <a:lnTo>
                    <a:pt x="1496205" y="105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286687" y="94169"/>
            <a:ext cx="6158738" cy="594389"/>
            <a:chOff x="1286687" y="94169"/>
            <a:chExt cx="6158738" cy="594389"/>
          </a:xfrm>
        </p:grpSpPr>
        <p:sp>
          <p:nvSpPr>
            <p:cNvPr id="2" name="Freeform 1"/>
            <p:cNvSpPr/>
            <p:nvPr/>
          </p:nvSpPr>
          <p:spPr>
            <a:xfrm>
              <a:off x="1286687" y="107456"/>
              <a:ext cx="294365" cy="581102"/>
            </a:xfrm>
            <a:custGeom>
              <a:avLst/>
              <a:gdLst/>
              <a:ahLst/>
              <a:cxnLst/>
              <a:rect l="0" t="0" r="0" b="0"/>
              <a:pathLst>
                <a:path w="294365" h="581102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8669" y="202406"/>
                  </a:lnTo>
                  <a:lnTo>
                    <a:pt x="15261" y="252735"/>
                  </a:lnTo>
                  <a:lnTo>
                    <a:pt x="12328" y="304426"/>
                  </a:lnTo>
                  <a:lnTo>
                    <a:pt x="13655" y="355365"/>
                  </a:lnTo>
                  <a:lnTo>
                    <a:pt x="16356" y="377869"/>
                  </a:lnTo>
                  <a:lnTo>
                    <a:pt x="14798" y="420911"/>
                  </a:lnTo>
                  <a:lnTo>
                    <a:pt x="19472" y="479976"/>
                  </a:lnTo>
                  <a:lnTo>
                    <a:pt x="20396" y="542423"/>
                  </a:lnTo>
                  <a:lnTo>
                    <a:pt x="20522" y="571360"/>
                  </a:lnTo>
                  <a:lnTo>
                    <a:pt x="24065" y="578608"/>
                  </a:lnTo>
                  <a:lnTo>
                    <a:pt x="29937" y="581101"/>
                  </a:lnTo>
                  <a:lnTo>
                    <a:pt x="46989" y="577632"/>
                  </a:lnTo>
                  <a:lnTo>
                    <a:pt x="99184" y="559460"/>
                  </a:lnTo>
                  <a:lnTo>
                    <a:pt x="159884" y="549848"/>
                  </a:lnTo>
                  <a:lnTo>
                    <a:pt x="210868" y="540714"/>
                  </a:lnTo>
                  <a:lnTo>
                    <a:pt x="265479" y="537696"/>
                  </a:lnTo>
                  <a:lnTo>
                    <a:pt x="294364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52222" y="343660"/>
              <a:ext cx="219947" cy="287498"/>
            </a:xfrm>
            <a:custGeom>
              <a:avLst/>
              <a:gdLst/>
              <a:ahLst/>
              <a:cxnLst/>
              <a:rect l="0" t="0" r="0" b="0"/>
              <a:pathLst>
                <a:path w="219947" h="287498">
                  <a:moveTo>
                    <a:pt x="18300" y="132293"/>
                  </a:moveTo>
                  <a:lnTo>
                    <a:pt x="73345" y="114335"/>
                  </a:lnTo>
                  <a:lnTo>
                    <a:pt x="124753" y="100627"/>
                  </a:lnTo>
                  <a:lnTo>
                    <a:pt x="162926" y="87036"/>
                  </a:lnTo>
                  <a:lnTo>
                    <a:pt x="201676" y="61482"/>
                  </a:lnTo>
                  <a:lnTo>
                    <a:pt x="218993" y="35273"/>
                  </a:lnTo>
                  <a:lnTo>
                    <a:pt x="219946" y="26669"/>
                  </a:lnTo>
                  <a:lnTo>
                    <a:pt x="214765" y="10870"/>
                  </a:lnTo>
                  <a:lnTo>
                    <a:pt x="207769" y="5721"/>
                  </a:lnTo>
                  <a:lnTo>
                    <a:pt x="187516" y="0"/>
                  </a:lnTo>
                  <a:lnTo>
                    <a:pt x="144218" y="2368"/>
                  </a:lnTo>
                  <a:lnTo>
                    <a:pt x="105522" y="16068"/>
                  </a:lnTo>
                  <a:lnTo>
                    <a:pt x="45209" y="55356"/>
                  </a:lnTo>
                  <a:lnTo>
                    <a:pt x="22504" y="76222"/>
                  </a:lnTo>
                  <a:lnTo>
                    <a:pt x="6548" y="108401"/>
                  </a:lnTo>
                  <a:lnTo>
                    <a:pt x="0" y="147571"/>
                  </a:lnTo>
                  <a:lnTo>
                    <a:pt x="3650" y="188813"/>
                  </a:lnTo>
                  <a:lnTo>
                    <a:pt x="17729" y="225079"/>
                  </a:lnTo>
                  <a:lnTo>
                    <a:pt x="36718" y="252462"/>
                  </a:lnTo>
                  <a:lnTo>
                    <a:pt x="62752" y="269804"/>
                  </a:lnTo>
                  <a:lnTo>
                    <a:pt x="104160" y="284975"/>
                  </a:lnTo>
                  <a:lnTo>
                    <a:pt x="140316" y="287497"/>
                  </a:lnTo>
                  <a:lnTo>
                    <a:pt x="176228" y="279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49316" y="388440"/>
              <a:ext cx="279218" cy="224500"/>
            </a:xfrm>
            <a:custGeom>
              <a:avLst/>
              <a:gdLst/>
              <a:ahLst/>
              <a:cxnLst/>
              <a:rect l="0" t="0" r="0" b="0"/>
              <a:pathLst>
                <a:path w="279218" h="224500">
                  <a:moveTo>
                    <a:pt x="184460" y="150684"/>
                  </a:moveTo>
                  <a:lnTo>
                    <a:pt x="166502" y="87257"/>
                  </a:lnTo>
                  <a:lnTo>
                    <a:pt x="155093" y="57022"/>
                  </a:lnTo>
                  <a:lnTo>
                    <a:pt x="124167" y="17930"/>
                  </a:lnTo>
                  <a:lnTo>
                    <a:pt x="97965" y="2035"/>
                  </a:lnTo>
                  <a:lnTo>
                    <a:pt x="75048" y="0"/>
                  </a:lnTo>
                  <a:lnTo>
                    <a:pt x="62386" y="1095"/>
                  </a:lnTo>
                  <a:lnTo>
                    <a:pt x="42077" y="11671"/>
                  </a:lnTo>
                  <a:lnTo>
                    <a:pt x="26422" y="28069"/>
                  </a:lnTo>
                  <a:lnTo>
                    <a:pt x="15565" y="47056"/>
                  </a:lnTo>
                  <a:lnTo>
                    <a:pt x="3685" y="109713"/>
                  </a:lnTo>
                  <a:lnTo>
                    <a:pt x="0" y="135984"/>
                  </a:lnTo>
                  <a:lnTo>
                    <a:pt x="10113" y="192249"/>
                  </a:lnTo>
                  <a:lnTo>
                    <a:pt x="25437" y="218632"/>
                  </a:lnTo>
                  <a:lnTo>
                    <a:pt x="33991" y="222889"/>
                  </a:lnTo>
                  <a:lnTo>
                    <a:pt x="55974" y="224499"/>
                  </a:lnTo>
                  <a:lnTo>
                    <a:pt x="78222" y="215076"/>
                  </a:lnTo>
                  <a:lnTo>
                    <a:pt x="107359" y="190041"/>
                  </a:lnTo>
                  <a:lnTo>
                    <a:pt x="127690" y="160396"/>
                  </a:lnTo>
                  <a:lnTo>
                    <a:pt x="145040" y="118937"/>
                  </a:lnTo>
                  <a:lnTo>
                    <a:pt x="149992" y="114312"/>
                  </a:lnTo>
                  <a:lnTo>
                    <a:pt x="155632" y="113568"/>
                  </a:lnTo>
                  <a:lnTo>
                    <a:pt x="161732" y="115412"/>
                  </a:lnTo>
                  <a:lnTo>
                    <a:pt x="174749" y="129938"/>
                  </a:lnTo>
                  <a:lnTo>
                    <a:pt x="216118" y="189706"/>
                  </a:lnTo>
                  <a:lnTo>
                    <a:pt x="231285" y="204292"/>
                  </a:lnTo>
                  <a:lnTo>
                    <a:pt x="263380" y="220068"/>
                  </a:lnTo>
                  <a:lnTo>
                    <a:pt x="279217" y="224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17943" y="383528"/>
              <a:ext cx="264204" cy="214480"/>
            </a:xfrm>
            <a:custGeom>
              <a:avLst/>
              <a:gdLst/>
              <a:ahLst/>
              <a:cxnLst/>
              <a:rect l="0" t="0" r="0" b="0"/>
              <a:pathLst>
                <a:path w="264204" h="214480">
                  <a:moveTo>
                    <a:pt x="136932" y="29254"/>
                  </a:moveTo>
                  <a:lnTo>
                    <a:pt x="118951" y="13613"/>
                  </a:lnTo>
                  <a:lnTo>
                    <a:pt x="102034" y="5535"/>
                  </a:lnTo>
                  <a:lnTo>
                    <a:pt x="67190" y="0"/>
                  </a:lnTo>
                  <a:lnTo>
                    <a:pt x="43935" y="4944"/>
                  </a:lnTo>
                  <a:lnTo>
                    <a:pt x="14231" y="20881"/>
                  </a:lnTo>
                  <a:lnTo>
                    <a:pt x="5998" y="27182"/>
                  </a:lnTo>
                  <a:lnTo>
                    <a:pt x="1679" y="34892"/>
                  </a:lnTo>
                  <a:lnTo>
                    <a:pt x="0" y="52817"/>
                  </a:lnTo>
                  <a:lnTo>
                    <a:pt x="3530" y="60171"/>
                  </a:lnTo>
                  <a:lnTo>
                    <a:pt x="16811" y="71461"/>
                  </a:lnTo>
                  <a:lnTo>
                    <a:pt x="68404" y="81005"/>
                  </a:lnTo>
                  <a:lnTo>
                    <a:pt x="131287" y="90690"/>
                  </a:lnTo>
                  <a:lnTo>
                    <a:pt x="166845" y="97501"/>
                  </a:lnTo>
                  <a:lnTo>
                    <a:pt x="222476" y="126194"/>
                  </a:lnTo>
                  <a:lnTo>
                    <a:pt x="247546" y="148834"/>
                  </a:lnTo>
                  <a:lnTo>
                    <a:pt x="264203" y="177769"/>
                  </a:lnTo>
                  <a:lnTo>
                    <a:pt x="263893" y="186756"/>
                  </a:lnTo>
                  <a:lnTo>
                    <a:pt x="260177" y="195087"/>
                  </a:lnTo>
                  <a:lnTo>
                    <a:pt x="254190" y="202980"/>
                  </a:lnTo>
                  <a:lnTo>
                    <a:pt x="235060" y="211751"/>
                  </a:lnTo>
                  <a:lnTo>
                    <a:pt x="212130" y="214479"/>
                  </a:lnTo>
                  <a:lnTo>
                    <a:pt x="152597" y="203702"/>
                  </a:lnTo>
                  <a:lnTo>
                    <a:pt x="94818" y="176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75973" y="128513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20" y="170305"/>
                  </a:lnTo>
                  <a:lnTo>
                    <a:pt x="8333" y="217357"/>
                  </a:lnTo>
                  <a:lnTo>
                    <a:pt x="9878" y="275752"/>
                  </a:lnTo>
                  <a:lnTo>
                    <a:pt x="10336" y="331269"/>
                  </a:lnTo>
                  <a:lnTo>
                    <a:pt x="10491" y="391949"/>
                  </a:lnTo>
                  <a:lnTo>
                    <a:pt x="10529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60160" y="296969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25653" y="9065"/>
                  </a:lnTo>
                  <a:lnTo>
                    <a:pt x="171478" y="17475"/>
                  </a:lnTo>
                  <a:lnTo>
                    <a:pt x="115717" y="20349"/>
                  </a:lnTo>
                  <a:lnTo>
                    <a:pt x="54053" y="209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20852" y="94169"/>
              <a:ext cx="313174" cy="457514"/>
            </a:xfrm>
            <a:custGeom>
              <a:avLst/>
              <a:gdLst/>
              <a:ahLst/>
              <a:cxnLst/>
              <a:rect l="0" t="0" r="0" b="0"/>
              <a:pathLst>
                <a:path w="313174" h="457514">
                  <a:moveTo>
                    <a:pt x="313173" y="97515"/>
                  </a:moveTo>
                  <a:lnTo>
                    <a:pt x="292930" y="53552"/>
                  </a:lnTo>
                  <a:lnTo>
                    <a:pt x="268181" y="28857"/>
                  </a:lnTo>
                  <a:lnTo>
                    <a:pt x="218038" y="3885"/>
                  </a:lnTo>
                  <a:lnTo>
                    <a:pt x="207636" y="0"/>
                  </a:lnTo>
                  <a:lnTo>
                    <a:pt x="170638" y="121"/>
                  </a:lnTo>
                  <a:lnTo>
                    <a:pt x="135630" y="13155"/>
                  </a:lnTo>
                  <a:lnTo>
                    <a:pt x="76734" y="52188"/>
                  </a:lnTo>
                  <a:lnTo>
                    <a:pt x="46887" y="98007"/>
                  </a:lnTo>
                  <a:lnTo>
                    <a:pt x="26693" y="145364"/>
                  </a:lnTo>
                  <a:lnTo>
                    <a:pt x="12781" y="196440"/>
                  </a:lnTo>
                  <a:lnTo>
                    <a:pt x="2420" y="248619"/>
                  </a:lnTo>
                  <a:lnTo>
                    <a:pt x="0" y="301124"/>
                  </a:lnTo>
                  <a:lnTo>
                    <a:pt x="7341" y="351386"/>
                  </a:lnTo>
                  <a:lnTo>
                    <a:pt x="36781" y="412140"/>
                  </a:lnTo>
                  <a:lnTo>
                    <a:pt x="62823" y="439002"/>
                  </a:lnTo>
                  <a:lnTo>
                    <a:pt x="98355" y="456189"/>
                  </a:lnTo>
                  <a:lnTo>
                    <a:pt x="144108" y="457513"/>
                  </a:lnTo>
                  <a:lnTo>
                    <a:pt x="206421" y="444298"/>
                  </a:lnTo>
                  <a:lnTo>
                    <a:pt x="232800" y="434232"/>
                  </a:lnTo>
                  <a:lnTo>
                    <a:pt x="250002" y="4238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64320" y="370668"/>
              <a:ext cx="179183" cy="215545"/>
            </a:xfrm>
            <a:custGeom>
              <a:avLst/>
              <a:gdLst/>
              <a:ahLst/>
              <a:cxnLst/>
              <a:rect l="0" t="0" r="0" b="0"/>
              <a:pathLst>
                <a:path w="179183" h="215545">
                  <a:moveTo>
                    <a:pt x="132876" y="10529"/>
                  </a:moveTo>
                  <a:lnTo>
                    <a:pt x="95398" y="2196"/>
                  </a:lnTo>
                  <a:lnTo>
                    <a:pt x="83324" y="1464"/>
                  </a:lnTo>
                  <a:lnTo>
                    <a:pt x="63670" y="6890"/>
                  </a:lnTo>
                  <a:lnTo>
                    <a:pt x="47136" y="18270"/>
                  </a:lnTo>
                  <a:lnTo>
                    <a:pt x="17457" y="57292"/>
                  </a:lnTo>
                  <a:lnTo>
                    <a:pt x="5540" y="82785"/>
                  </a:lnTo>
                  <a:lnTo>
                    <a:pt x="0" y="122275"/>
                  </a:lnTo>
                  <a:lnTo>
                    <a:pt x="2850" y="145592"/>
                  </a:lnTo>
                  <a:lnTo>
                    <a:pt x="16621" y="178449"/>
                  </a:lnTo>
                  <a:lnTo>
                    <a:pt x="41108" y="204822"/>
                  </a:lnTo>
                  <a:lnTo>
                    <a:pt x="66744" y="213865"/>
                  </a:lnTo>
                  <a:lnTo>
                    <a:pt x="94126" y="215544"/>
                  </a:lnTo>
                  <a:lnTo>
                    <a:pt x="114094" y="208492"/>
                  </a:lnTo>
                  <a:lnTo>
                    <a:pt x="138490" y="191367"/>
                  </a:lnTo>
                  <a:lnTo>
                    <a:pt x="154947" y="165886"/>
                  </a:lnTo>
                  <a:lnTo>
                    <a:pt x="178280" y="105060"/>
                  </a:lnTo>
                  <a:lnTo>
                    <a:pt x="179182" y="84128"/>
                  </a:lnTo>
                  <a:lnTo>
                    <a:pt x="170229" y="42095"/>
                  </a:lnTo>
                  <a:lnTo>
                    <a:pt x="157666" y="24168"/>
                  </a:lnTo>
                  <a:lnTo>
                    <a:pt x="141554" y="10742"/>
                  </a:lnTo>
                  <a:lnTo>
                    <a:pt x="1118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60367" y="405840"/>
              <a:ext cx="294799" cy="185928"/>
            </a:xfrm>
            <a:custGeom>
              <a:avLst/>
              <a:gdLst/>
              <a:ahLst/>
              <a:cxnLst/>
              <a:rect l="0" t="0" r="0" b="0"/>
              <a:pathLst>
                <a:path w="294799" h="185928">
                  <a:moveTo>
                    <a:pt x="0" y="38528"/>
                  </a:moveTo>
                  <a:lnTo>
                    <a:pt x="27511" y="92403"/>
                  </a:lnTo>
                  <a:lnTo>
                    <a:pt x="49083" y="154450"/>
                  </a:lnTo>
                  <a:lnTo>
                    <a:pt x="57307" y="178940"/>
                  </a:lnTo>
                  <a:lnTo>
                    <a:pt x="44685" y="120190"/>
                  </a:lnTo>
                  <a:lnTo>
                    <a:pt x="36387" y="59464"/>
                  </a:lnTo>
                  <a:lnTo>
                    <a:pt x="38789" y="33405"/>
                  </a:lnTo>
                  <a:lnTo>
                    <a:pt x="46875" y="12464"/>
                  </a:lnTo>
                  <a:lnTo>
                    <a:pt x="52308" y="3605"/>
                  </a:lnTo>
                  <a:lnTo>
                    <a:pt x="58268" y="38"/>
                  </a:lnTo>
                  <a:lnTo>
                    <a:pt x="64582" y="0"/>
                  </a:lnTo>
                  <a:lnTo>
                    <a:pt x="80176" y="7366"/>
                  </a:lnTo>
                  <a:lnTo>
                    <a:pt x="112923" y="31245"/>
                  </a:lnTo>
                  <a:lnTo>
                    <a:pt x="137314" y="60546"/>
                  </a:lnTo>
                  <a:lnTo>
                    <a:pt x="147986" y="81069"/>
                  </a:lnTo>
                  <a:lnTo>
                    <a:pt x="148960" y="85606"/>
                  </a:lnTo>
                  <a:lnTo>
                    <a:pt x="147270" y="86291"/>
                  </a:lnTo>
                  <a:lnTo>
                    <a:pt x="143803" y="84408"/>
                  </a:lnTo>
                  <a:lnTo>
                    <a:pt x="142662" y="79643"/>
                  </a:lnTo>
                  <a:lnTo>
                    <a:pt x="149236" y="46779"/>
                  </a:lnTo>
                  <a:lnTo>
                    <a:pt x="156404" y="28157"/>
                  </a:lnTo>
                  <a:lnTo>
                    <a:pt x="167389" y="12082"/>
                  </a:lnTo>
                  <a:lnTo>
                    <a:pt x="175934" y="8029"/>
                  </a:lnTo>
                  <a:lnTo>
                    <a:pt x="197906" y="6645"/>
                  </a:lnTo>
                  <a:lnTo>
                    <a:pt x="217030" y="13050"/>
                  </a:lnTo>
                  <a:lnTo>
                    <a:pt x="248371" y="36225"/>
                  </a:lnTo>
                  <a:lnTo>
                    <a:pt x="264404" y="62022"/>
                  </a:lnTo>
                  <a:lnTo>
                    <a:pt x="287575" y="122970"/>
                  </a:lnTo>
                  <a:lnTo>
                    <a:pt x="294798" y="185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97279" y="388738"/>
              <a:ext cx="284270" cy="192501"/>
            </a:xfrm>
            <a:custGeom>
              <a:avLst/>
              <a:gdLst/>
              <a:ahLst/>
              <a:cxnLst/>
              <a:rect l="0" t="0" r="0" b="0"/>
              <a:pathLst>
                <a:path w="284270" h="192501">
                  <a:moveTo>
                    <a:pt x="0" y="55630"/>
                  </a:moveTo>
                  <a:lnTo>
                    <a:pt x="3119" y="98321"/>
                  </a:lnTo>
                  <a:lnTo>
                    <a:pt x="17958" y="157698"/>
                  </a:lnTo>
                  <a:lnTo>
                    <a:pt x="25858" y="184528"/>
                  </a:lnTo>
                  <a:lnTo>
                    <a:pt x="16331" y="157092"/>
                  </a:lnTo>
                  <a:lnTo>
                    <a:pt x="8173" y="99436"/>
                  </a:lnTo>
                  <a:lnTo>
                    <a:pt x="4802" y="76269"/>
                  </a:lnTo>
                  <a:lnTo>
                    <a:pt x="7203" y="50375"/>
                  </a:lnTo>
                  <a:lnTo>
                    <a:pt x="15290" y="29508"/>
                  </a:lnTo>
                  <a:lnTo>
                    <a:pt x="20721" y="20668"/>
                  </a:lnTo>
                  <a:lnTo>
                    <a:pt x="27852" y="15944"/>
                  </a:lnTo>
                  <a:lnTo>
                    <a:pt x="45134" y="13815"/>
                  </a:lnTo>
                  <a:lnTo>
                    <a:pt x="61394" y="19888"/>
                  </a:lnTo>
                  <a:lnTo>
                    <a:pt x="69005" y="24783"/>
                  </a:lnTo>
                  <a:lnTo>
                    <a:pt x="90896" y="54029"/>
                  </a:lnTo>
                  <a:lnTo>
                    <a:pt x="106611" y="86741"/>
                  </a:lnTo>
                  <a:lnTo>
                    <a:pt x="109678" y="89239"/>
                  </a:lnTo>
                  <a:lnTo>
                    <a:pt x="111724" y="86225"/>
                  </a:lnTo>
                  <a:lnTo>
                    <a:pt x="124850" y="37519"/>
                  </a:lnTo>
                  <a:lnTo>
                    <a:pt x="135817" y="19894"/>
                  </a:lnTo>
                  <a:lnTo>
                    <a:pt x="151610" y="7382"/>
                  </a:lnTo>
                  <a:lnTo>
                    <a:pt x="160735" y="2408"/>
                  </a:lnTo>
                  <a:lnTo>
                    <a:pt x="180232" y="0"/>
                  </a:lnTo>
                  <a:lnTo>
                    <a:pt x="199426" y="3999"/>
                  </a:lnTo>
                  <a:lnTo>
                    <a:pt x="215756" y="13576"/>
                  </a:lnTo>
                  <a:lnTo>
                    <a:pt x="238103" y="37710"/>
                  </a:lnTo>
                  <a:lnTo>
                    <a:pt x="266058" y="98019"/>
                  </a:lnTo>
                  <a:lnTo>
                    <a:pt x="281062" y="153542"/>
                  </a:lnTo>
                  <a:lnTo>
                    <a:pt x="284269" y="192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19730" y="396116"/>
              <a:ext cx="178196" cy="187511"/>
            </a:xfrm>
            <a:custGeom>
              <a:avLst/>
              <a:gdLst/>
              <a:ahLst/>
              <a:cxnLst/>
              <a:rect l="0" t="0" r="0" b="0"/>
              <a:pathLst>
                <a:path w="178196" h="187511">
                  <a:moveTo>
                    <a:pt x="88160" y="27195"/>
                  </a:moveTo>
                  <a:lnTo>
                    <a:pt x="82571" y="10427"/>
                  </a:lnTo>
                  <a:lnTo>
                    <a:pt x="76245" y="5488"/>
                  </a:lnTo>
                  <a:lnTo>
                    <a:pt x="56739" y="0"/>
                  </a:lnTo>
                  <a:lnTo>
                    <a:pt x="47325" y="876"/>
                  </a:lnTo>
                  <a:lnTo>
                    <a:pt x="30627" y="8089"/>
                  </a:lnTo>
                  <a:lnTo>
                    <a:pt x="18526" y="22213"/>
                  </a:lnTo>
                  <a:lnTo>
                    <a:pt x="1226" y="59876"/>
                  </a:lnTo>
                  <a:lnTo>
                    <a:pt x="0" y="83444"/>
                  </a:lnTo>
                  <a:lnTo>
                    <a:pt x="8745" y="131113"/>
                  </a:lnTo>
                  <a:lnTo>
                    <a:pt x="29535" y="163660"/>
                  </a:lnTo>
                  <a:lnTo>
                    <a:pt x="48067" y="178703"/>
                  </a:lnTo>
                  <a:lnTo>
                    <a:pt x="57922" y="184352"/>
                  </a:lnTo>
                  <a:lnTo>
                    <a:pt x="81350" y="187510"/>
                  </a:lnTo>
                  <a:lnTo>
                    <a:pt x="107361" y="183844"/>
                  </a:lnTo>
                  <a:lnTo>
                    <a:pt x="134519" y="174416"/>
                  </a:lnTo>
                  <a:lnTo>
                    <a:pt x="155947" y="159307"/>
                  </a:lnTo>
                  <a:lnTo>
                    <a:pt x="164937" y="150365"/>
                  </a:lnTo>
                  <a:lnTo>
                    <a:pt x="174926" y="127950"/>
                  </a:lnTo>
                  <a:lnTo>
                    <a:pt x="178195" y="103561"/>
                  </a:lnTo>
                  <a:lnTo>
                    <a:pt x="175749" y="81022"/>
                  </a:lnTo>
                  <a:lnTo>
                    <a:pt x="162206" y="48603"/>
                  </a:lnTo>
                  <a:lnTo>
                    <a:pt x="146806" y="33590"/>
                  </a:lnTo>
                  <a:lnTo>
                    <a:pt x="129433" y="24188"/>
                  </a:lnTo>
                  <a:lnTo>
                    <a:pt x="98689" y="16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02647" y="367830"/>
              <a:ext cx="200043" cy="210094"/>
            </a:xfrm>
            <a:custGeom>
              <a:avLst/>
              <a:gdLst/>
              <a:ahLst/>
              <a:cxnLst/>
              <a:rect l="0" t="0" r="0" b="0"/>
              <a:pathLst>
                <a:path w="200043" h="210094">
                  <a:moveTo>
                    <a:pt x="0" y="55481"/>
                  </a:moveTo>
                  <a:lnTo>
                    <a:pt x="23719" y="114098"/>
                  </a:lnTo>
                  <a:lnTo>
                    <a:pt x="39607" y="168272"/>
                  </a:lnTo>
                  <a:lnTo>
                    <a:pt x="51138" y="196077"/>
                  </a:lnTo>
                  <a:lnTo>
                    <a:pt x="51639" y="204194"/>
                  </a:lnTo>
                  <a:lnTo>
                    <a:pt x="48464" y="208435"/>
                  </a:lnTo>
                  <a:lnTo>
                    <a:pt x="42838" y="210093"/>
                  </a:lnTo>
                  <a:lnTo>
                    <a:pt x="37917" y="207689"/>
                  </a:lnTo>
                  <a:lnTo>
                    <a:pt x="29330" y="195658"/>
                  </a:lnTo>
                  <a:lnTo>
                    <a:pt x="19027" y="140953"/>
                  </a:lnTo>
                  <a:lnTo>
                    <a:pt x="12207" y="92251"/>
                  </a:lnTo>
                  <a:lnTo>
                    <a:pt x="16615" y="51428"/>
                  </a:lnTo>
                  <a:lnTo>
                    <a:pt x="25322" y="29893"/>
                  </a:lnTo>
                  <a:lnTo>
                    <a:pt x="30919" y="20875"/>
                  </a:lnTo>
                  <a:lnTo>
                    <a:pt x="46497" y="7735"/>
                  </a:lnTo>
                  <a:lnTo>
                    <a:pt x="55564" y="2593"/>
                  </a:lnTo>
                  <a:lnTo>
                    <a:pt x="78118" y="0"/>
                  </a:lnTo>
                  <a:lnTo>
                    <a:pt x="102569" y="3916"/>
                  </a:lnTo>
                  <a:lnTo>
                    <a:pt x="134896" y="19276"/>
                  </a:lnTo>
                  <a:lnTo>
                    <a:pt x="151981" y="31981"/>
                  </a:lnTo>
                  <a:lnTo>
                    <a:pt x="169164" y="57876"/>
                  </a:lnTo>
                  <a:lnTo>
                    <a:pt x="192776" y="118862"/>
                  </a:lnTo>
                  <a:lnTo>
                    <a:pt x="199085" y="173416"/>
                  </a:lnTo>
                  <a:lnTo>
                    <a:pt x="200042" y="1923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21057" y="145888"/>
              <a:ext cx="351314" cy="393237"/>
            </a:xfrm>
            <a:custGeom>
              <a:avLst/>
              <a:gdLst/>
              <a:ahLst/>
              <a:cxnLst/>
              <a:rect l="0" t="0" r="0" b="0"/>
              <a:pathLst>
                <a:path w="351314" h="393237">
                  <a:moveTo>
                    <a:pt x="81714" y="393236"/>
                  </a:moveTo>
                  <a:lnTo>
                    <a:pt x="70262" y="344306"/>
                  </a:lnTo>
                  <a:lnTo>
                    <a:pt x="60384" y="296460"/>
                  </a:lnTo>
                  <a:lnTo>
                    <a:pt x="50048" y="245239"/>
                  </a:lnTo>
                  <a:lnTo>
                    <a:pt x="39576" y="196137"/>
                  </a:lnTo>
                  <a:lnTo>
                    <a:pt x="25945" y="155072"/>
                  </a:lnTo>
                  <a:lnTo>
                    <a:pt x="5968" y="109755"/>
                  </a:lnTo>
                  <a:lnTo>
                    <a:pt x="0" y="72026"/>
                  </a:lnTo>
                  <a:lnTo>
                    <a:pt x="3820" y="36800"/>
                  </a:lnTo>
                  <a:lnTo>
                    <a:pt x="8728" y="28100"/>
                  </a:lnTo>
                  <a:lnTo>
                    <a:pt x="23540" y="15315"/>
                  </a:lnTo>
                  <a:lnTo>
                    <a:pt x="51609" y="1539"/>
                  </a:lnTo>
                  <a:lnTo>
                    <a:pt x="74964" y="0"/>
                  </a:lnTo>
                  <a:lnTo>
                    <a:pt x="133673" y="8544"/>
                  </a:lnTo>
                  <a:lnTo>
                    <a:pt x="184785" y="22666"/>
                  </a:lnTo>
                  <a:lnTo>
                    <a:pt x="244940" y="53466"/>
                  </a:lnTo>
                  <a:lnTo>
                    <a:pt x="280206" y="79654"/>
                  </a:lnTo>
                  <a:lnTo>
                    <a:pt x="322742" y="138656"/>
                  </a:lnTo>
                  <a:lnTo>
                    <a:pt x="341473" y="174696"/>
                  </a:lnTo>
                  <a:lnTo>
                    <a:pt x="351313" y="215010"/>
                  </a:lnTo>
                  <a:lnTo>
                    <a:pt x="351275" y="241495"/>
                  </a:lnTo>
                  <a:lnTo>
                    <a:pt x="338099" y="276136"/>
                  </a:lnTo>
                  <a:lnTo>
                    <a:pt x="305886" y="324307"/>
                  </a:lnTo>
                  <a:lnTo>
                    <a:pt x="249516" y="368472"/>
                  </a:lnTo>
                  <a:lnTo>
                    <a:pt x="225703" y="376381"/>
                  </a:lnTo>
                  <a:lnTo>
                    <a:pt x="172288" y="381458"/>
                  </a:lnTo>
                  <a:lnTo>
                    <a:pt x="126252" y="374056"/>
                  </a:lnTo>
                  <a:lnTo>
                    <a:pt x="92243" y="361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65984" y="319370"/>
              <a:ext cx="179609" cy="188170"/>
            </a:xfrm>
            <a:custGeom>
              <a:avLst/>
              <a:gdLst/>
              <a:ahLst/>
              <a:cxnLst/>
              <a:rect l="0" t="0" r="0" b="0"/>
              <a:pathLst>
                <a:path w="179609" h="188170">
                  <a:moveTo>
                    <a:pt x="0" y="103941"/>
                  </a:moveTo>
                  <a:lnTo>
                    <a:pt x="27556" y="96705"/>
                  </a:lnTo>
                  <a:lnTo>
                    <a:pt x="83778" y="90943"/>
                  </a:lnTo>
                  <a:lnTo>
                    <a:pt x="134702" y="78887"/>
                  </a:lnTo>
                  <a:lnTo>
                    <a:pt x="162225" y="63112"/>
                  </a:lnTo>
                  <a:lnTo>
                    <a:pt x="174655" y="47190"/>
                  </a:lnTo>
                  <a:lnTo>
                    <a:pt x="179608" y="38031"/>
                  </a:lnTo>
                  <a:lnTo>
                    <a:pt x="179400" y="29585"/>
                  </a:lnTo>
                  <a:lnTo>
                    <a:pt x="175752" y="21615"/>
                  </a:lnTo>
                  <a:lnTo>
                    <a:pt x="169810" y="13962"/>
                  </a:lnTo>
                  <a:lnTo>
                    <a:pt x="150730" y="5459"/>
                  </a:lnTo>
                  <a:lnTo>
                    <a:pt x="94764" y="0"/>
                  </a:lnTo>
                  <a:lnTo>
                    <a:pt x="70974" y="5492"/>
                  </a:lnTo>
                  <a:lnTo>
                    <a:pt x="52601" y="16902"/>
                  </a:lnTo>
                  <a:lnTo>
                    <a:pt x="30273" y="43057"/>
                  </a:lnTo>
                  <a:lnTo>
                    <a:pt x="20084" y="62843"/>
                  </a:lnTo>
                  <a:lnTo>
                    <a:pt x="13360" y="99303"/>
                  </a:lnTo>
                  <a:lnTo>
                    <a:pt x="18026" y="119817"/>
                  </a:lnTo>
                  <a:lnTo>
                    <a:pt x="40086" y="152051"/>
                  </a:lnTo>
                  <a:lnTo>
                    <a:pt x="71279" y="173828"/>
                  </a:lnTo>
                  <a:lnTo>
                    <a:pt x="124998" y="186280"/>
                  </a:lnTo>
                  <a:lnTo>
                    <a:pt x="136870" y="1881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87082" y="318030"/>
              <a:ext cx="183430" cy="219876"/>
            </a:xfrm>
            <a:custGeom>
              <a:avLst/>
              <a:gdLst/>
              <a:ahLst/>
              <a:cxnLst/>
              <a:rect l="0" t="0" r="0" b="0"/>
              <a:pathLst>
                <a:path w="183430" h="219876">
                  <a:moveTo>
                    <a:pt x="0" y="84224"/>
                  </a:moveTo>
                  <a:lnTo>
                    <a:pt x="9066" y="142841"/>
                  </a:lnTo>
                  <a:lnTo>
                    <a:pt x="18669" y="202557"/>
                  </a:lnTo>
                  <a:lnTo>
                    <a:pt x="19996" y="219875"/>
                  </a:lnTo>
                  <a:lnTo>
                    <a:pt x="20918" y="181217"/>
                  </a:lnTo>
                  <a:lnTo>
                    <a:pt x="9586" y="123513"/>
                  </a:lnTo>
                  <a:lnTo>
                    <a:pt x="5431" y="97006"/>
                  </a:lnTo>
                  <a:lnTo>
                    <a:pt x="12295" y="44981"/>
                  </a:lnTo>
                  <a:lnTo>
                    <a:pt x="19502" y="23499"/>
                  </a:lnTo>
                  <a:lnTo>
                    <a:pt x="30505" y="6152"/>
                  </a:lnTo>
                  <a:lnTo>
                    <a:pt x="37884" y="1761"/>
                  </a:lnTo>
                  <a:lnTo>
                    <a:pt x="55442" y="0"/>
                  </a:lnTo>
                  <a:lnTo>
                    <a:pt x="71825" y="6237"/>
                  </a:lnTo>
                  <a:lnTo>
                    <a:pt x="127102" y="54111"/>
                  </a:lnTo>
                  <a:lnTo>
                    <a:pt x="145398" y="75520"/>
                  </a:lnTo>
                  <a:lnTo>
                    <a:pt x="170777" y="135489"/>
                  </a:lnTo>
                  <a:lnTo>
                    <a:pt x="183429" y="176369"/>
                  </a:lnTo>
                  <a:lnTo>
                    <a:pt x="178985" y="2000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11262" y="328554"/>
              <a:ext cx="179173" cy="203008"/>
            </a:xfrm>
            <a:custGeom>
              <a:avLst/>
              <a:gdLst/>
              <a:ahLst/>
              <a:cxnLst/>
              <a:rect l="0" t="0" r="0" b="0"/>
              <a:pathLst>
                <a:path w="179173" h="203008">
                  <a:moveTo>
                    <a:pt x="102203" y="10529"/>
                  </a:moveTo>
                  <a:lnTo>
                    <a:pt x="59512" y="13648"/>
                  </a:lnTo>
                  <a:lnTo>
                    <a:pt x="49176" y="16118"/>
                  </a:lnTo>
                  <a:lnTo>
                    <a:pt x="31453" y="28221"/>
                  </a:lnTo>
                  <a:lnTo>
                    <a:pt x="16946" y="46468"/>
                  </a:lnTo>
                  <a:lnTo>
                    <a:pt x="3372" y="84219"/>
                  </a:lnTo>
                  <a:lnTo>
                    <a:pt x="0" y="129589"/>
                  </a:lnTo>
                  <a:lnTo>
                    <a:pt x="3357" y="154692"/>
                  </a:lnTo>
                  <a:lnTo>
                    <a:pt x="11869" y="174427"/>
                  </a:lnTo>
                  <a:lnTo>
                    <a:pt x="17414" y="182965"/>
                  </a:lnTo>
                  <a:lnTo>
                    <a:pt x="32934" y="195572"/>
                  </a:lnTo>
                  <a:lnTo>
                    <a:pt x="41985" y="200571"/>
                  </a:lnTo>
                  <a:lnTo>
                    <a:pt x="64522" y="203007"/>
                  </a:lnTo>
                  <a:lnTo>
                    <a:pt x="111528" y="195038"/>
                  </a:lnTo>
                  <a:lnTo>
                    <a:pt x="138372" y="179972"/>
                  </a:lnTo>
                  <a:lnTo>
                    <a:pt x="161142" y="155101"/>
                  </a:lnTo>
                  <a:lnTo>
                    <a:pt x="177119" y="119916"/>
                  </a:lnTo>
                  <a:lnTo>
                    <a:pt x="179172" y="93460"/>
                  </a:lnTo>
                  <a:lnTo>
                    <a:pt x="175016" y="67274"/>
                  </a:lnTo>
                  <a:lnTo>
                    <a:pt x="159522" y="33971"/>
                  </a:lnTo>
                  <a:lnTo>
                    <a:pt x="146786" y="16658"/>
                  </a:lnTo>
                  <a:lnTo>
                    <a:pt x="130207" y="7404"/>
                  </a:lnTo>
                  <a:lnTo>
                    <a:pt x="1022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50336" y="316280"/>
              <a:ext cx="273742" cy="212317"/>
            </a:xfrm>
            <a:custGeom>
              <a:avLst/>
              <a:gdLst/>
              <a:ahLst/>
              <a:cxnLst/>
              <a:rect l="0" t="0" r="0" b="0"/>
              <a:pathLst>
                <a:path w="273742" h="212317">
                  <a:moveTo>
                    <a:pt x="0" y="54388"/>
                  </a:moveTo>
                  <a:lnTo>
                    <a:pt x="17958" y="115499"/>
                  </a:lnTo>
                  <a:lnTo>
                    <a:pt x="35149" y="175520"/>
                  </a:lnTo>
                  <a:lnTo>
                    <a:pt x="36301" y="180766"/>
                  </a:lnTo>
                  <a:lnTo>
                    <a:pt x="35899" y="180754"/>
                  </a:lnTo>
                  <a:lnTo>
                    <a:pt x="34462" y="177237"/>
                  </a:lnTo>
                  <a:lnTo>
                    <a:pt x="28845" y="125317"/>
                  </a:lnTo>
                  <a:lnTo>
                    <a:pt x="22596" y="71389"/>
                  </a:lnTo>
                  <a:lnTo>
                    <a:pt x="27102" y="35249"/>
                  </a:lnTo>
                  <a:lnTo>
                    <a:pt x="32106" y="26421"/>
                  </a:lnTo>
                  <a:lnTo>
                    <a:pt x="47024" y="13493"/>
                  </a:lnTo>
                  <a:lnTo>
                    <a:pt x="54746" y="11917"/>
                  </a:lnTo>
                  <a:lnTo>
                    <a:pt x="62234" y="13206"/>
                  </a:lnTo>
                  <a:lnTo>
                    <a:pt x="69566" y="16405"/>
                  </a:lnTo>
                  <a:lnTo>
                    <a:pt x="91062" y="37675"/>
                  </a:lnTo>
                  <a:lnTo>
                    <a:pt x="118691" y="96884"/>
                  </a:lnTo>
                  <a:lnTo>
                    <a:pt x="121241" y="99096"/>
                  </a:lnTo>
                  <a:lnTo>
                    <a:pt x="122941" y="95892"/>
                  </a:lnTo>
                  <a:lnTo>
                    <a:pt x="129164" y="34549"/>
                  </a:lnTo>
                  <a:lnTo>
                    <a:pt x="131732" y="23614"/>
                  </a:lnTo>
                  <a:lnTo>
                    <a:pt x="136955" y="15155"/>
                  </a:lnTo>
                  <a:lnTo>
                    <a:pt x="152116" y="2636"/>
                  </a:lnTo>
                  <a:lnTo>
                    <a:pt x="161072" y="0"/>
                  </a:lnTo>
                  <a:lnTo>
                    <a:pt x="180382" y="190"/>
                  </a:lnTo>
                  <a:lnTo>
                    <a:pt x="197543" y="7294"/>
                  </a:lnTo>
                  <a:lnTo>
                    <a:pt x="205395" y="12463"/>
                  </a:lnTo>
                  <a:lnTo>
                    <a:pt x="227624" y="42096"/>
                  </a:lnTo>
                  <a:lnTo>
                    <a:pt x="251694" y="96270"/>
                  </a:lnTo>
                  <a:lnTo>
                    <a:pt x="259800" y="131139"/>
                  </a:lnTo>
                  <a:lnTo>
                    <a:pt x="269999" y="187935"/>
                  </a:lnTo>
                  <a:lnTo>
                    <a:pt x="273741" y="212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98209" y="328554"/>
              <a:ext cx="20626" cy="189514"/>
            </a:xfrm>
            <a:custGeom>
              <a:avLst/>
              <a:gdLst/>
              <a:ahLst/>
              <a:cxnLst/>
              <a:rect l="0" t="0" r="0" b="0"/>
              <a:pathLst>
                <a:path w="20626" h="189514">
                  <a:moveTo>
                    <a:pt x="10096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11077" y="156506"/>
                  </a:lnTo>
                  <a:lnTo>
                    <a:pt x="2062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18834" y="212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24119" y="323802"/>
              <a:ext cx="181952" cy="215323"/>
            </a:xfrm>
            <a:custGeom>
              <a:avLst/>
              <a:gdLst/>
              <a:ahLst/>
              <a:cxnLst/>
              <a:rect l="0" t="0" r="0" b="0"/>
              <a:pathLst>
                <a:path w="181952" h="215323">
                  <a:moveTo>
                    <a:pt x="0" y="15281"/>
                  </a:moveTo>
                  <a:lnTo>
                    <a:pt x="14654" y="70422"/>
                  </a:lnTo>
                  <a:lnTo>
                    <a:pt x="20961" y="127385"/>
                  </a:lnTo>
                  <a:lnTo>
                    <a:pt x="29140" y="183697"/>
                  </a:lnTo>
                  <a:lnTo>
                    <a:pt x="29328" y="202437"/>
                  </a:lnTo>
                  <a:lnTo>
                    <a:pt x="27741" y="200883"/>
                  </a:lnTo>
                  <a:lnTo>
                    <a:pt x="24027" y="186678"/>
                  </a:lnTo>
                  <a:lnTo>
                    <a:pt x="15859" y="131713"/>
                  </a:lnTo>
                  <a:lnTo>
                    <a:pt x="11581" y="79527"/>
                  </a:lnTo>
                  <a:lnTo>
                    <a:pt x="13180" y="34577"/>
                  </a:lnTo>
                  <a:lnTo>
                    <a:pt x="21845" y="13718"/>
                  </a:lnTo>
                  <a:lnTo>
                    <a:pt x="29771" y="7220"/>
                  </a:lnTo>
                  <a:lnTo>
                    <a:pt x="51056" y="0"/>
                  </a:lnTo>
                  <a:lnTo>
                    <a:pt x="83757" y="1525"/>
                  </a:lnTo>
                  <a:lnTo>
                    <a:pt x="115673" y="14974"/>
                  </a:lnTo>
                  <a:lnTo>
                    <a:pt x="130569" y="30353"/>
                  </a:lnTo>
                  <a:lnTo>
                    <a:pt x="160823" y="86286"/>
                  </a:lnTo>
                  <a:lnTo>
                    <a:pt x="181951" y="146857"/>
                  </a:lnTo>
                  <a:lnTo>
                    <a:pt x="180183" y="203071"/>
                  </a:lnTo>
                  <a:lnTo>
                    <a:pt x="178984" y="2153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69348" y="337364"/>
              <a:ext cx="239083" cy="220491"/>
            </a:xfrm>
            <a:custGeom>
              <a:avLst/>
              <a:gdLst/>
              <a:ahLst/>
              <a:cxnLst/>
              <a:rect l="0" t="0" r="0" b="0"/>
              <a:pathLst>
                <a:path w="239083" h="220491">
                  <a:moveTo>
                    <a:pt x="133797" y="128061"/>
                  </a:moveTo>
                  <a:lnTo>
                    <a:pt x="130677" y="85369"/>
                  </a:lnTo>
                  <a:lnTo>
                    <a:pt x="114668" y="34398"/>
                  </a:lnTo>
                  <a:lnTo>
                    <a:pt x="103458" y="17803"/>
                  </a:lnTo>
                  <a:lnTo>
                    <a:pt x="87557" y="5748"/>
                  </a:lnTo>
                  <a:lnTo>
                    <a:pt x="78404" y="895"/>
                  </a:lnTo>
                  <a:lnTo>
                    <a:pt x="68792" y="0"/>
                  </a:lnTo>
                  <a:lnTo>
                    <a:pt x="48754" y="5244"/>
                  </a:lnTo>
                  <a:lnTo>
                    <a:pt x="23331" y="21351"/>
                  </a:lnTo>
                  <a:lnTo>
                    <a:pt x="11391" y="37350"/>
                  </a:lnTo>
                  <a:lnTo>
                    <a:pt x="3355" y="57329"/>
                  </a:lnTo>
                  <a:lnTo>
                    <a:pt x="0" y="94885"/>
                  </a:lnTo>
                  <a:lnTo>
                    <a:pt x="8755" y="152617"/>
                  </a:lnTo>
                  <a:lnTo>
                    <a:pt x="21749" y="208821"/>
                  </a:lnTo>
                  <a:lnTo>
                    <a:pt x="29852" y="215826"/>
                  </a:lnTo>
                  <a:lnTo>
                    <a:pt x="54454" y="220490"/>
                  </a:lnTo>
                  <a:lnTo>
                    <a:pt x="75526" y="215544"/>
                  </a:lnTo>
                  <a:lnTo>
                    <a:pt x="84421" y="210949"/>
                  </a:lnTo>
                  <a:lnTo>
                    <a:pt x="97424" y="196486"/>
                  </a:lnTo>
                  <a:lnTo>
                    <a:pt x="122848" y="138126"/>
                  </a:lnTo>
                  <a:lnTo>
                    <a:pt x="126497" y="127752"/>
                  </a:lnTo>
                  <a:lnTo>
                    <a:pt x="128930" y="125515"/>
                  </a:lnTo>
                  <a:lnTo>
                    <a:pt x="130553" y="128704"/>
                  </a:lnTo>
                  <a:lnTo>
                    <a:pt x="134694" y="143554"/>
                  </a:lnTo>
                  <a:lnTo>
                    <a:pt x="156417" y="178565"/>
                  </a:lnTo>
                  <a:lnTo>
                    <a:pt x="170756" y="192621"/>
                  </a:lnTo>
                  <a:lnTo>
                    <a:pt x="188827" y="202768"/>
                  </a:lnTo>
                  <a:lnTo>
                    <a:pt x="208557" y="204938"/>
                  </a:lnTo>
                  <a:lnTo>
                    <a:pt x="239082" y="2017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73795" y="107456"/>
              <a:ext cx="34474" cy="463255"/>
            </a:xfrm>
            <a:custGeom>
              <a:avLst/>
              <a:gdLst/>
              <a:ahLst/>
              <a:cxnLst/>
              <a:rect l="0" t="0" r="0" b="0"/>
              <a:pathLst>
                <a:path w="34474" h="463255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8614" y="152502"/>
                  </a:lnTo>
                  <a:lnTo>
                    <a:pt x="16491" y="208328"/>
                  </a:lnTo>
                  <a:lnTo>
                    <a:pt x="18159" y="265668"/>
                  </a:lnTo>
                  <a:lnTo>
                    <a:pt x="18654" y="323991"/>
                  </a:lnTo>
                  <a:lnTo>
                    <a:pt x="24410" y="384923"/>
                  </a:lnTo>
                  <a:lnTo>
                    <a:pt x="34473" y="435649"/>
                  </a:lnTo>
                  <a:lnTo>
                    <a:pt x="29391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76844" y="296969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4892" y="8333"/>
                  </a:lnTo>
                  <a:lnTo>
                    <a:pt x="123999" y="15684"/>
                  </a:lnTo>
                  <a:lnTo>
                    <a:pt x="75474" y="19465"/>
                  </a:lnTo>
                  <a:lnTo>
                    <a:pt x="13174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65186" y="363067"/>
              <a:ext cx="203728" cy="214851"/>
            </a:xfrm>
            <a:custGeom>
              <a:avLst/>
              <a:gdLst/>
              <a:ahLst/>
              <a:cxnLst/>
              <a:rect l="0" t="0" r="0" b="0"/>
              <a:pathLst>
                <a:path w="203728" h="214851">
                  <a:moveTo>
                    <a:pt x="132798" y="18130"/>
                  </a:moveTo>
                  <a:lnTo>
                    <a:pt x="121620" y="6951"/>
                  </a:lnTo>
                  <a:lnTo>
                    <a:pt x="103653" y="1463"/>
                  </a:lnTo>
                  <a:lnTo>
                    <a:pt x="92311" y="0"/>
                  </a:lnTo>
                  <a:lnTo>
                    <a:pt x="70350" y="4613"/>
                  </a:lnTo>
                  <a:lnTo>
                    <a:pt x="41375" y="20364"/>
                  </a:lnTo>
                  <a:lnTo>
                    <a:pt x="17972" y="42968"/>
                  </a:lnTo>
                  <a:lnTo>
                    <a:pt x="10623" y="52236"/>
                  </a:lnTo>
                  <a:lnTo>
                    <a:pt x="2460" y="75012"/>
                  </a:lnTo>
                  <a:lnTo>
                    <a:pt x="0" y="99563"/>
                  </a:lnTo>
                  <a:lnTo>
                    <a:pt x="10964" y="154632"/>
                  </a:lnTo>
                  <a:lnTo>
                    <a:pt x="26379" y="186477"/>
                  </a:lnTo>
                  <a:lnTo>
                    <a:pt x="42216" y="201355"/>
                  </a:lnTo>
                  <a:lnTo>
                    <a:pt x="51353" y="206961"/>
                  </a:lnTo>
                  <a:lnTo>
                    <a:pt x="92158" y="214850"/>
                  </a:lnTo>
                  <a:lnTo>
                    <a:pt x="130115" y="211598"/>
                  </a:lnTo>
                  <a:lnTo>
                    <a:pt x="149544" y="200042"/>
                  </a:lnTo>
                  <a:lnTo>
                    <a:pt x="181079" y="169617"/>
                  </a:lnTo>
                  <a:lnTo>
                    <a:pt x="197146" y="136974"/>
                  </a:lnTo>
                  <a:lnTo>
                    <a:pt x="203727" y="97667"/>
                  </a:lnTo>
                  <a:lnTo>
                    <a:pt x="200087" y="61973"/>
                  </a:lnTo>
                  <a:lnTo>
                    <a:pt x="191560" y="43075"/>
                  </a:lnTo>
                  <a:lnTo>
                    <a:pt x="178801" y="26877"/>
                  </a:lnTo>
                  <a:lnTo>
                    <a:pt x="161433" y="11879"/>
                  </a:lnTo>
                  <a:lnTo>
                    <a:pt x="153058" y="8113"/>
                  </a:lnTo>
                  <a:lnTo>
                    <a:pt x="122269" y="7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34854" y="318026"/>
              <a:ext cx="210571" cy="235195"/>
            </a:xfrm>
            <a:custGeom>
              <a:avLst/>
              <a:gdLst/>
              <a:ahLst/>
              <a:cxnLst/>
              <a:rect l="0" t="0" r="0" b="0"/>
              <a:pathLst>
                <a:path w="210571" h="235195">
                  <a:moveTo>
                    <a:pt x="0" y="105285"/>
                  </a:moveTo>
                  <a:lnTo>
                    <a:pt x="15641" y="123266"/>
                  </a:lnTo>
                  <a:lnTo>
                    <a:pt x="38438" y="179639"/>
                  </a:lnTo>
                  <a:lnTo>
                    <a:pt x="57307" y="235194"/>
                  </a:lnTo>
                  <a:lnTo>
                    <a:pt x="41566" y="173301"/>
                  </a:lnTo>
                  <a:lnTo>
                    <a:pt x="27967" y="118850"/>
                  </a:lnTo>
                  <a:lnTo>
                    <a:pt x="28694" y="79538"/>
                  </a:lnTo>
                  <a:lnTo>
                    <a:pt x="36540" y="58357"/>
                  </a:lnTo>
                  <a:lnTo>
                    <a:pt x="41908" y="49433"/>
                  </a:lnTo>
                  <a:lnTo>
                    <a:pt x="71819" y="25695"/>
                  </a:lnTo>
                  <a:lnTo>
                    <a:pt x="104728" y="9433"/>
                  </a:lnTo>
                  <a:lnTo>
                    <a:pt x="155695" y="1863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1094963" y="652767"/>
            <a:ext cx="6190758" cy="126342"/>
          </a:xfrm>
          <a:custGeom>
            <a:avLst/>
            <a:gdLst/>
            <a:ahLst/>
            <a:cxnLst/>
            <a:rect l="0" t="0" r="0" b="0"/>
            <a:pathLst>
              <a:path w="6190758" h="126342">
                <a:moveTo>
                  <a:pt x="6190757" y="10528"/>
                </a:moveTo>
                <a:lnTo>
                  <a:pt x="6141826" y="13647"/>
                </a:lnTo>
                <a:lnTo>
                  <a:pt x="6082695" y="25182"/>
                </a:lnTo>
                <a:lnTo>
                  <a:pt x="6025955" y="30320"/>
                </a:lnTo>
                <a:lnTo>
                  <a:pt x="5966568" y="31335"/>
                </a:lnTo>
                <a:lnTo>
                  <a:pt x="5916101" y="31511"/>
                </a:lnTo>
                <a:lnTo>
                  <a:pt x="5864102" y="28443"/>
                </a:lnTo>
                <a:lnTo>
                  <a:pt x="5811651" y="23245"/>
                </a:lnTo>
                <a:lnTo>
                  <a:pt x="5755945" y="21705"/>
                </a:lnTo>
                <a:lnTo>
                  <a:pt x="5698106" y="21249"/>
                </a:lnTo>
                <a:lnTo>
                  <a:pt x="5640804" y="17994"/>
                </a:lnTo>
                <a:lnTo>
                  <a:pt x="5585611" y="12740"/>
                </a:lnTo>
                <a:lnTo>
                  <a:pt x="5533382" y="11183"/>
                </a:lnTo>
                <a:lnTo>
                  <a:pt x="5479693" y="10722"/>
                </a:lnTo>
                <a:lnTo>
                  <a:pt x="5425219" y="4977"/>
                </a:lnTo>
                <a:lnTo>
                  <a:pt x="5374725" y="1474"/>
                </a:lnTo>
                <a:lnTo>
                  <a:pt x="5332457" y="655"/>
                </a:lnTo>
                <a:lnTo>
                  <a:pt x="5286375" y="291"/>
                </a:lnTo>
                <a:lnTo>
                  <a:pt x="5238598" y="129"/>
                </a:lnTo>
                <a:lnTo>
                  <a:pt x="5190068" y="57"/>
                </a:lnTo>
                <a:lnTo>
                  <a:pt x="5142372" y="25"/>
                </a:lnTo>
                <a:lnTo>
                  <a:pt x="5097778" y="11"/>
                </a:lnTo>
                <a:lnTo>
                  <a:pt x="5044389" y="3"/>
                </a:lnTo>
                <a:lnTo>
                  <a:pt x="4987756" y="0"/>
                </a:lnTo>
                <a:lnTo>
                  <a:pt x="4937700" y="0"/>
                </a:lnTo>
                <a:lnTo>
                  <a:pt x="4886100" y="7235"/>
                </a:lnTo>
                <a:lnTo>
                  <a:pt x="4832061" y="9877"/>
                </a:lnTo>
                <a:lnTo>
                  <a:pt x="4780954" y="10335"/>
                </a:lnTo>
                <a:lnTo>
                  <a:pt x="4726427" y="13590"/>
                </a:lnTo>
                <a:lnTo>
                  <a:pt x="4670972" y="19582"/>
                </a:lnTo>
                <a:lnTo>
                  <a:pt x="4612211" y="20619"/>
                </a:lnTo>
                <a:lnTo>
                  <a:pt x="4551445" y="28206"/>
                </a:lnTo>
                <a:lnTo>
                  <a:pt x="4495594" y="30917"/>
                </a:lnTo>
                <a:lnTo>
                  <a:pt x="4444174" y="31387"/>
                </a:lnTo>
                <a:lnTo>
                  <a:pt x="4386434" y="34646"/>
                </a:lnTo>
                <a:lnTo>
                  <a:pt x="4330332" y="39901"/>
                </a:lnTo>
                <a:lnTo>
                  <a:pt x="4271205" y="44577"/>
                </a:lnTo>
                <a:lnTo>
                  <a:pt x="4209305" y="51049"/>
                </a:lnTo>
                <a:lnTo>
                  <a:pt x="4152017" y="53497"/>
                </a:lnTo>
                <a:lnTo>
                  <a:pt x="4095641" y="60913"/>
                </a:lnTo>
                <a:lnTo>
                  <a:pt x="4039445" y="62724"/>
                </a:lnTo>
                <a:lnTo>
                  <a:pt x="3983284" y="63082"/>
                </a:lnTo>
                <a:lnTo>
                  <a:pt x="3927130" y="66272"/>
                </a:lnTo>
                <a:lnTo>
                  <a:pt x="3870978" y="72232"/>
                </a:lnTo>
                <a:lnTo>
                  <a:pt x="3813656" y="74579"/>
                </a:lnTo>
                <a:lnTo>
                  <a:pt x="3750341" y="81975"/>
                </a:lnTo>
                <a:lnTo>
                  <a:pt x="3692427" y="83782"/>
                </a:lnTo>
                <a:lnTo>
                  <a:pt x="3644419" y="84095"/>
                </a:lnTo>
                <a:lnTo>
                  <a:pt x="3583030" y="85371"/>
                </a:lnTo>
                <a:lnTo>
                  <a:pt x="3534146" y="91455"/>
                </a:lnTo>
                <a:lnTo>
                  <a:pt x="3471994" y="94104"/>
                </a:lnTo>
                <a:lnTo>
                  <a:pt x="3409327" y="94627"/>
                </a:lnTo>
                <a:lnTo>
                  <a:pt x="3360496" y="94718"/>
                </a:lnTo>
                <a:lnTo>
                  <a:pt x="3308983" y="94745"/>
                </a:lnTo>
                <a:lnTo>
                  <a:pt x="3256675" y="94753"/>
                </a:lnTo>
                <a:lnTo>
                  <a:pt x="3193834" y="94755"/>
                </a:lnTo>
                <a:lnTo>
                  <a:pt x="3143528" y="94756"/>
                </a:lnTo>
                <a:lnTo>
                  <a:pt x="3092747" y="94756"/>
                </a:lnTo>
                <a:lnTo>
                  <a:pt x="3029955" y="94756"/>
                </a:lnTo>
                <a:lnTo>
                  <a:pt x="2978898" y="97875"/>
                </a:lnTo>
                <a:lnTo>
                  <a:pt x="2929845" y="103089"/>
                </a:lnTo>
                <a:lnTo>
                  <a:pt x="2882555" y="104634"/>
                </a:lnTo>
                <a:lnTo>
                  <a:pt x="2819763" y="105156"/>
                </a:lnTo>
                <a:lnTo>
                  <a:pt x="2770909" y="105246"/>
                </a:lnTo>
                <a:lnTo>
                  <a:pt x="2719389" y="105273"/>
                </a:lnTo>
                <a:lnTo>
                  <a:pt x="2667080" y="105281"/>
                </a:lnTo>
                <a:lnTo>
                  <a:pt x="2614536" y="105283"/>
                </a:lnTo>
                <a:lnTo>
                  <a:pt x="2551615" y="105284"/>
                </a:lnTo>
                <a:lnTo>
                  <a:pt x="2501295" y="105284"/>
                </a:lnTo>
                <a:lnTo>
                  <a:pt x="2449341" y="105284"/>
                </a:lnTo>
                <a:lnTo>
                  <a:pt x="2398072" y="105284"/>
                </a:lnTo>
                <a:lnTo>
                  <a:pt x="2335114" y="108404"/>
                </a:lnTo>
                <a:lnTo>
                  <a:pt x="2284029" y="113618"/>
                </a:lnTo>
                <a:lnTo>
                  <a:pt x="2231848" y="115162"/>
                </a:lnTo>
                <a:lnTo>
                  <a:pt x="2176222" y="115620"/>
                </a:lnTo>
                <a:lnTo>
                  <a:pt x="2118407" y="115756"/>
                </a:lnTo>
                <a:lnTo>
                  <a:pt x="2064231" y="115796"/>
                </a:lnTo>
                <a:lnTo>
                  <a:pt x="2011135" y="115808"/>
                </a:lnTo>
                <a:lnTo>
                  <a:pt x="1958357" y="115811"/>
                </a:lnTo>
                <a:lnTo>
                  <a:pt x="1902555" y="115812"/>
                </a:lnTo>
                <a:lnTo>
                  <a:pt x="1844687" y="115813"/>
                </a:lnTo>
                <a:lnTo>
                  <a:pt x="1790497" y="115813"/>
                </a:lnTo>
                <a:lnTo>
                  <a:pt x="1734276" y="115813"/>
                </a:lnTo>
                <a:lnTo>
                  <a:pt x="1676284" y="115813"/>
                </a:lnTo>
                <a:lnTo>
                  <a:pt x="1618937" y="115813"/>
                </a:lnTo>
                <a:lnTo>
                  <a:pt x="1557491" y="115813"/>
                </a:lnTo>
                <a:lnTo>
                  <a:pt x="1494832" y="115813"/>
                </a:lnTo>
                <a:lnTo>
                  <a:pt x="1434932" y="115813"/>
                </a:lnTo>
                <a:lnTo>
                  <a:pt x="1377020" y="115813"/>
                </a:lnTo>
                <a:lnTo>
                  <a:pt x="1318526" y="115813"/>
                </a:lnTo>
                <a:lnTo>
                  <a:pt x="1264150" y="115813"/>
                </a:lnTo>
                <a:lnTo>
                  <a:pt x="1207874" y="115813"/>
                </a:lnTo>
                <a:lnTo>
                  <a:pt x="1149866" y="115813"/>
                </a:lnTo>
                <a:lnTo>
                  <a:pt x="1092514" y="115813"/>
                </a:lnTo>
                <a:lnTo>
                  <a:pt x="1034187" y="112693"/>
                </a:lnTo>
                <a:lnTo>
                  <a:pt x="976740" y="107480"/>
                </a:lnTo>
                <a:lnTo>
                  <a:pt x="915265" y="105935"/>
                </a:lnTo>
                <a:lnTo>
                  <a:pt x="852597" y="105477"/>
                </a:lnTo>
                <a:lnTo>
                  <a:pt x="792694" y="108461"/>
                </a:lnTo>
                <a:lnTo>
                  <a:pt x="734781" y="113635"/>
                </a:lnTo>
                <a:lnTo>
                  <a:pt x="676288" y="115167"/>
                </a:lnTo>
                <a:lnTo>
                  <a:pt x="621912" y="115622"/>
                </a:lnTo>
                <a:lnTo>
                  <a:pt x="568755" y="118876"/>
                </a:lnTo>
                <a:lnTo>
                  <a:pt x="512841" y="124129"/>
                </a:lnTo>
                <a:lnTo>
                  <a:pt x="454940" y="122566"/>
                </a:lnTo>
                <a:lnTo>
                  <a:pt x="400739" y="117814"/>
                </a:lnTo>
                <a:lnTo>
                  <a:pt x="347635" y="116406"/>
                </a:lnTo>
                <a:lnTo>
                  <a:pt x="291736" y="115989"/>
                </a:lnTo>
                <a:lnTo>
                  <a:pt x="233839" y="115865"/>
                </a:lnTo>
                <a:lnTo>
                  <a:pt x="179640" y="115828"/>
                </a:lnTo>
                <a:lnTo>
                  <a:pt x="123417" y="118937"/>
                </a:lnTo>
                <a:lnTo>
                  <a:pt x="62305" y="124147"/>
                </a:lnTo>
                <a:lnTo>
                  <a:pt x="0" y="1263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610652" y="1094963"/>
            <a:ext cx="5474820" cy="646781"/>
            <a:chOff x="610652" y="1094963"/>
            <a:chExt cx="5474820" cy="646781"/>
          </a:xfrm>
        </p:grpSpPr>
        <p:sp>
          <p:nvSpPr>
            <p:cNvPr id="29" name="Freeform 28"/>
            <p:cNvSpPr/>
            <p:nvPr/>
          </p:nvSpPr>
          <p:spPr>
            <a:xfrm>
              <a:off x="621181" y="1094963"/>
              <a:ext cx="84229" cy="157929"/>
            </a:xfrm>
            <a:custGeom>
              <a:avLst/>
              <a:gdLst/>
              <a:ahLst/>
              <a:cxnLst/>
              <a:rect l="0" t="0" r="0" b="0"/>
              <a:pathLst>
                <a:path w="84229" h="157929">
                  <a:moveTo>
                    <a:pt x="0" y="0"/>
                  </a:moveTo>
                  <a:lnTo>
                    <a:pt x="14572" y="54145"/>
                  </a:lnTo>
                  <a:lnTo>
                    <a:pt x="39403" y="109091"/>
                  </a:lnTo>
                  <a:lnTo>
                    <a:pt x="59898" y="139818"/>
                  </a:lnTo>
                  <a:lnTo>
                    <a:pt x="70685" y="149879"/>
                  </a:lnTo>
                  <a:lnTo>
                    <a:pt x="84228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0652" y="1116020"/>
              <a:ext cx="231628" cy="515898"/>
            </a:xfrm>
            <a:custGeom>
              <a:avLst/>
              <a:gdLst/>
              <a:ahLst/>
              <a:cxnLst/>
              <a:rect l="0" t="0" r="0" b="0"/>
              <a:pathLst>
                <a:path w="231628" h="515898">
                  <a:moveTo>
                    <a:pt x="231627" y="0"/>
                  </a:moveTo>
                  <a:lnTo>
                    <a:pt x="202319" y="58617"/>
                  </a:lnTo>
                  <a:lnTo>
                    <a:pt x="176402" y="111621"/>
                  </a:lnTo>
                  <a:lnTo>
                    <a:pt x="155685" y="163339"/>
                  </a:lnTo>
                  <a:lnTo>
                    <a:pt x="129409" y="218008"/>
                  </a:lnTo>
                  <a:lnTo>
                    <a:pt x="103032" y="276454"/>
                  </a:lnTo>
                  <a:lnTo>
                    <a:pt x="71063" y="335883"/>
                  </a:lnTo>
                  <a:lnTo>
                    <a:pt x="49710" y="389419"/>
                  </a:lnTo>
                  <a:lnTo>
                    <a:pt x="28127" y="452714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1474" y="1442404"/>
              <a:ext cx="137075" cy="199660"/>
            </a:xfrm>
            <a:custGeom>
              <a:avLst/>
              <a:gdLst/>
              <a:ahLst/>
              <a:cxnLst/>
              <a:rect l="0" t="0" r="0" b="0"/>
              <a:pathLst>
                <a:path w="137075" h="199660">
                  <a:moveTo>
                    <a:pt x="122391" y="0"/>
                  </a:moveTo>
                  <a:lnTo>
                    <a:pt x="100034" y="0"/>
                  </a:lnTo>
                  <a:lnTo>
                    <a:pt x="91109" y="3509"/>
                  </a:lnTo>
                  <a:lnTo>
                    <a:pt x="31293" y="59593"/>
                  </a:lnTo>
                  <a:lnTo>
                    <a:pt x="10131" y="86287"/>
                  </a:lnTo>
                  <a:lnTo>
                    <a:pt x="2308" y="109320"/>
                  </a:lnTo>
                  <a:lnTo>
                    <a:pt x="0" y="135154"/>
                  </a:lnTo>
                  <a:lnTo>
                    <a:pt x="2874" y="162234"/>
                  </a:lnTo>
                  <a:lnTo>
                    <a:pt x="14290" y="183628"/>
                  </a:lnTo>
                  <a:lnTo>
                    <a:pt x="22248" y="192608"/>
                  </a:lnTo>
                  <a:lnTo>
                    <a:pt x="31062" y="197426"/>
                  </a:lnTo>
                  <a:lnTo>
                    <a:pt x="50215" y="199659"/>
                  </a:lnTo>
                  <a:lnTo>
                    <a:pt x="70425" y="193632"/>
                  </a:lnTo>
                  <a:lnTo>
                    <a:pt x="89936" y="181985"/>
                  </a:lnTo>
                  <a:lnTo>
                    <a:pt x="106407" y="165110"/>
                  </a:lnTo>
                  <a:lnTo>
                    <a:pt x="123244" y="130290"/>
                  </a:lnTo>
                  <a:lnTo>
                    <a:pt x="137074" y="77772"/>
                  </a:lnTo>
                  <a:lnTo>
                    <a:pt x="135546" y="54452"/>
                  </a:lnTo>
                  <a:lnTo>
                    <a:pt x="127847" y="35509"/>
                  </a:lnTo>
                  <a:lnTo>
                    <a:pt x="116599" y="14810"/>
                  </a:lnTo>
                  <a:lnTo>
                    <a:pt x="1118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37470" y="1442404"/>
              <a:ext cx="146966" cy="179379"/>
            </a:xfrm>
            <a:custGeom>
              <a:avLst/>
              <a:gdLst/>
              <a:ahLst/>
              <a:cxnLst/>
              <a:rect l="0" t="0" r="0" b="0"/>
              <a:pathLst>
                <a:path w="146966" h="179379">
                  <a:moveTo>
                    <a:pt x="10094" y="31585"/>
                  </a:moveTo>
                  <a:lnTo>
                    <a:pt x="1761" y="69063"/>
                  </a:lnTo>
                  <a:lnTo>
                    <a:pt x="0" y="120487"/>
                  </a:lnTo>
                  <a:lnTo>
                    <a:pt x="5998" y="144796"/>
                  </a:lnTo>
                  <a:lnTo>
                    <a:pt x="10873" y="156192"/>
                  </a:lnTo>
                  <a:lnTo>
                    <a:pt x="25648" y="171974"/>
                  </a:lnTo>
                  <a:lnTo>
                    <a:pt x="34502" y="177820"/>
                  </a:lnTo>
                  <a:lnTo>
                    <a:pt x="43913" y="179378"/>
                  </a:lnTo>
                  <a:lnTo>
                    <a:pt x="63730" y="174870"/>
                  </a:lnTo>
                  <a:lnTo>
                    <a:pt x="81115" y="161948"/>
                  </a:lnTo>
                  <a:lnTo>
                    <a:pt x="95471" y="144506"/>
                  </a:lnTo>
                  <a:lnTo>
                    <a:pt x="127949" y="90040"/>
                  </a:lnTo>
                  <a:lnTo>
                    <a:pt x="140908" y="32582"/>
                  </a:lnTo>
                  <a:lnTo>
                    <a:pt x="1469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18351" y="1383623"/>
              <a:ext cx="155639" cy="229037"/>
            </a:xfrm>
            <a:custGeom>
              <a:avLst/>
              <a:gdLst/>
              <a:ahLst/>
              <a:cxnLst/>
              <a:rect l="0" t="0" r="0" b="0"/>
              <a:pathLst>
                <a:path w="155639" h="229037">
                  <a:moveTo>
                    <a:pt x="155638" y="27195"/>
                  </a:moveTo>
                  <a:lnTo>
                    <a:pt x="150049" y="10428"/>
                  </a:lnTo>
                  <a:lnTo>
                    <a:pt x="143723" y="5488"/>
                  </a:lnTo>
                  <a:lnTo>
                    <a:pt x="124216" y="0"/>
                  </a:lnTo>
                  <a:lnTo>
                    <a:pt x="86926" y="2500"/>
                  </a:lnTo>
                  <a:lnTo>
                    <a:pt x="66218" y="10760"/>
                  </a:lnTo>
                  <a:lnTo>
                    <a:pt x="33860" y="35127"/>
                  </a:lnTo>
                  <a:lnTo>
                    <a:pt x="17650" y="61131"/>
                  </a:lnTo>
                  <a:lnTo>
                    <a:pt x="2862" y="109764"/>
                  </a:lnTo>
                  <a:lnTo>
                    <a:pt x="0" y="136812"/>
                  </a:lnTo>
                  <a:lnTo>
                    <a:pt x="4967" y="161312"/>
                  </a:lnTo>
                  <a:lnTo>
                    <a:pt x="27220" y="205636"/>
                  </a:lnTo>
                  <a:lnTo>
                    <a:pt x="46701" y="220756"/>
                  </a:lnTo>
                  <a:lnTo>
                    <a:pt x="69787" y="229036"/>
                  </a:lnTo>
                  <a:lnTo>
                    <a:pt x="91746" y="228816"/>
                  </a:lnTo>
                  <a:lnTo>
                    <a:pt x="145110" y="2061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17519" y="1467851"/>
              <a:ext cx="188098" cy="156948"/>
            </a:xfrm>
            <a:custGeom>
              <a:avLst/>
              <a:gdLst/>
              <a:ahLst/>
              <a:cxnLst/>
              <a:rect l="0" t="0" r="0" b="0"/>
              <a:pathLst>
                <a:path w="188098" h="156948">
                  <a:moveTo>
                    <a:pt x="103869" y="27195"/>
                  </a:moveTo>
                  <a:lnTo>
                    <a:pt x="98280" y="10428"/>
                  </a:lnTo>
                  <a:lnTo>
                    <a:pt x="91954" y="5488"/>
                  </a:lnTo>
                  <a:lnTo>
                    <a:pt x="72447" y="0"/>
                  </a:lnTo>
                  <a:lnTo>
                    <a:pt x="51299" y="3800"/>
                  </a:lnTo>
                  <a:lnTo>
                    <a:pt x="22782" y="19093"/>
                  </a:lnTo>
                  <a:lnTo>
                    <a:pt x="14716" y="25303"/>
                  </a:lnTo>
                  <a:lnTo>
                    <a:pt x="5754" y="44682"/>
                  </a:lnTo>
                  <a:lnTo>
                    <a:pt x="0" y="100839"/>
                  </a:lnTo>
                  <a:lnTo>
                    <a:pt x="5453" y="127776"/>
                  </a:lnTo>
                  <a:lnTo>
                    <a:pt x="10182" y="139873"/>
                  </a:lnTo>
                  <a:lnTo>
                    <a:pt x="18015" y="147937"/>
                  </a:lnTo>
                  <a:lnTo>
                    <a:pt x="39195" y="156897"/>
                  </a:lnTo>
                  <a:lnTo>
                    <a:pt x="49055" y="156947"/>
                  </a:lnTo>
                  <a:lnTo>
                    <a:pt x="66249" y="150763"/>
                  </a:lnTo>
                  <a:lnTo>
                    <a:pt x="78570" y="137097"/>
                  </a:lnTo>
                  <a:lnTo>
                    <a:pt x="105867" y="95653"/>
                  </a:lnTo>
                  <a:lnTo>
                    <a:pt x="110606" y="72439"/>
                  </a:lnTo>
                  <a:lnTo>
                    <a:pt x="113040" y="69056"/>
                  </a:lnTo>
                  <a:lnTo>
                    <a:pt x="115832" y="71480"/>
                  </a:lnTo>
                  <a:lnTo>
                    <a:pt x="140540" y="111926"/>
                  </a:lnTo>
                  <a:lnTo>
                    <a:pt x="153702" y="127634"/>
                  </a:lnTo>
                  <a:lnTo>
                    <a:pt x="167351" y="136176"/>
                  </a:lnTo>
                  <a:lnTo>
                    <a:pt x="188097" y="1430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38970" y="1431743"/>
              <a:ext cx="145632" cy="179118"/>
            </a:xfrm>
            <a:custGeom>
              <a:avLst/>
              <a:gdLst/>
              <a:ahLst/>
              <a:cxnLst/>
              <a:rect l="0" t="0" r="0" b="0"/>
              <a:pathLst>
                <a:path w="145632" h="179118">
                  <a:moveTo>
                    <a:pt x="8760" y="63303"/>
                  </a:moveTo>
                  <a:lnTo>
                    <a:pt x="8760" y="121920"/>
                  </a:lnTo>
                  <a:lnTo>
                    <a:pt x="14826" y="166735"/>
                  </a:lnTo>
                  <a:lnTo>
                    <a:pt x="4201" y="134217"/>
                  </a:lnTo>
                  <a:lnTo>
                    <a:pt x="0" y="99003"/>
                  </a:lnTo>
                  <a:lnTo>
                    <a:pt x="9917" y="42788"/>
                  </a:lnTo>
                  <a:lnTo>
                    <a:pt x="17463" y="22600"/>
                  </a:lnTo>
                  <a:lnTo>
                    <a:pt x="28616" y="5828"/>
                  </a:lnTo>
                  <a:lnTo>
                    <a:pt x="36035" y="1590"/>
                  </a:lnTo>
                  <a:lnTo>
                    <a:pt x="53638" y="0"/>
                  </a:lnTo>
                  <a:lnTo>
                    <a:pt x="70040" y="6313"/>
                  </a:lnTo>
                  <a:lnTo>
                    <a:pt x="99633" y="29429"/>
                  </a:lnTo>
                  <a:lnTo>
                    <a:pt x="115364" y="55216"/>
                  </a:lnTo>
                  <a:lnTo>
                    <a:pt x="138419" y="116160"/>
                  </a:lnTo>
                  <a:lnTo>
                    <a:pt x="145631" y="179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50740" y="1431875"/>
              <a:ext cx="141605" cy="189616"/>
            </a:xfrm>
            <a:custGeom>
              <a:avLst/>
              <a:gdLst/>
              <a:ahLst/>
              <a:cxnLst/>
              <a:rect l="0" t="0" r="0" b="0"/>
              <a:pathLst>
                <a:path w="141605" h="189616">
                  <a:moveTo>
                    <a:pt x="18130" y="31586"/>
                  </a:moveTo>
                  <a:lnTo>
                    <a:pt x="6952" y="48353"/>
                  </a:lnTo>
                  <a:lnTo>
                    <a:pt x="0" y="86727"/>
                  </a:lnTo>
                  <a:lnTo>
                    <a:pt x="6057" y="135284"/>
                  </a:lnTo>
                  <a:lnTo>
                    <a:pt x="11984" y="157223"/>
                  </a:lnTo>
                  <a:lnTo>
                    <a:pt x="24757" y="175552"/>
                  </a:lnTo>
                  <a:lnTo>
                    <a:pt x="33077" y="183715"/>
                  </a:lnTo>
                  <a:lnTo>
                    <a:pt x="42132" y="187988"/>
                  </a:lnTo>
                  <a:lnTo>
                    <a:pt x="61553" y="189615"/>
                  </a:lnTo>
                  <a:lnTo>
                    <a:pt x="92217" y="178365"/>
                  </a:lnTo>
                  <a:lnTo>
                    <a:pt x="117941" y="160214"/>
                  </a:lnTo>
                  <a:lnTo>
                    <a:pt x="134791" y="134428"/>
                  </a:lnTo>
                  <a:lnTo>
                    <a:pt x="141604" y="98972"/>
                  </a:lnTo>
                  <a:lnTo>
                    <a:pt x="136670" y="40174"/>
                  </a:lnTo>
                  <a:lnTo>
                    <a:pt x="1339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90076" y="1426286"/>
              <a:ext cx="147432" cy="177187"/>
            </a:xfrm>
            <a:custGeom>
              <a:avLst/>
              <a:gdLst/>
              <a:ahLst/>
              <a:cxnLst/>
              <a:rect l="0" t="0" r="0" b="0"/>
              <a:pathLst>
                <a:path w="147432" h="177187">
                  <a:moveTo>
                    <a:pt x="84121" y="5589"/>
                  </a:moveTo>
                  <a:lnTo>
                    <a:pt x="67353" y="0"/>
                  </a:lnTo>
                  <a:lnTo>
                    <a:pt x="34569" y="2113"/>
                  </a:lnTo>
                  <a:lnTo>
                    <a:pt x="14914" y="10284"/>
                  </a:lnTo>
                  <a:lnTo>
                    <a:pt x="6397" y="15738"/>
                  </a:lnTo>
                  <a:lnTo>
                    <a:pt x="1890" y="22883"/>
                  </a:lnTo>
                  <a:lnTo>
                    <a:pt x="0" y="40182"/>
                  </a:lnTo>
                  <a:lnTo>
                    <a:pt x="3474" y="47368"/>
                  </a:lnTo>
                  <a:lnTo>
                    <a:pt x="16692" y="58473"/>
                  </a:lnTo>
                  <a:lnTo>
                    <a:pt x="72222" y="70525"/>
                  </a:lnTo>
                  <a:lnTo>
                    <a:pt x="115435" y="83147"/>
                  </a:lnTo>
                  <a:lnTo>
                    <a:pt x="133523" y="96211"/>
                  </a:lnTo>
                  <a:lnTo>
                    <a:pt x="141622" y="104608"/>
                  </a:lnTo>
                  <a:lnTo>
                    <a:pt x="145852" y="113716"/>
                  </a:lnTo>
                  <a:lnTo>
                    <a:pt x="147431" y="133194"/>
                  </a:lnTo>
                  <a:lnTo>
                    <a:pt x="141115" y="150430"/>
                  </a:lnTo>
                  <a:lnTo>
                    <a:pt x="136155" y="158302"/>
                  </a:lnTo>
                  <a:lnTo>
                    <a:pt x="121285" y="170168"/>
                  </a:lnTo>
                  <a:lnTo>
                    <a:pt x="112406" y="174970"/>
                  </a:lnTo>
                  <a:lnTo>
                    <a:pt x="90063" y="177186"/>
                  </a:lnTo>
                  <a:lnTo>
                    <a:pt x="42006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87423" y="1413456"/>
              <a:ext cx="171044" cy="173562"/>
            </a:xfrm>
            <a:custGeom>
              <a:avLst/>
              <a:gdLst/>
              <a:ahLst/>
              <a:cxnLst/>
              <a:rect l="0" t="0" r="0" b="0"/>
              <a:pathLst>
                <a:path w="171044" h="173562">
                  <a:moveTo>
                    <a:pt x="34172" y="81590"/>
                  </a:moveTo>
                  <a:lnTo>
                    <a:pt x="71650" y="73257"/>
                  </a:lnTo>
                  <a:lnTo>
                    <a:pt x="128318" y="62945"/>
                  </a:lnTo>
                  <a:lnTo>
                    <a:pt x="149715" y="56536"/>
                  </a:lnTo>
                  <a:lnTo>
                    <a:pt x="154485" y="52019"/>
                  </a:lnTo>
                  <a:lnTo>
                    <a:pt x="155325" y="46668"/>
                  </a:lnTo>
                  <a:lnTo>
                    <a:pt x="150019" y="34484"/>
                  </a:lnTo>
                  <a:lnTo>
                    <a:pt x="139862" y="21270"/>
                  </a:lnTo>
                  <a:lnTo>
                    <a:pt x="115401" y="6266"/>
                  </a:lnTo>
                  <a:lnTo>
                    <a:pt x="80337" y="0"/>
                  </a:lnTo>
                  <a:lnTo>
                    <a:pt x="60149" y="4774"/>
                  </a:lnTo>
                  <a:lnTo>
                    <a:pt x="32511" y="23735"/>
                  </a:lnTo>
                  <a:lnTo>
                    <a:pt x="14717" y="41839"/>
                  </a:lnTo>
                  <a:lnTo>
                    <a:pt x="2909" y="61583"/>
                  </a:lnTo>
                  <a:lnTo>
                    <a:pt x="0" y="85176"/>
                  </a:lnTo>
                  <a:lnTo>
                    <a:pt x="3777" y="108920"/>
                  </a:lnTo>
                  <a:lnTo>
                    <a:pt x="19057" y="135441"/>
                  </a:lnTo>
                  <a:lnTo>
                    <a:pt x="31744" y="150758"/>
                  </a:lnTo>
                  <a:lnTo>
                    <a:pt x="57629" y="166945"/>
                  </a:lnTo>
                  <a:lnTo>
                    <a:pt x="93115" y="173561"/>
                  </a:lnTo>
                  <a:lnTo>
                    <a:pt x="151523" y="167647"/>
                  </a:lnTo>
                  <a:lnTo>
                    <a:pt x="171043" y="1658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95378" y="1407276"/>
              <a:ext cx="122481" cy="334468"/>
            </a:xfrm>
            <a:custGeom>
              <a:avLst/>
              <a:gdLst/>
              <a:ahLst/>
              <a:cxnLst/>
              <a:rect l="0" t="0" r="0" b="0"/>
              <a:pathLst>
                <a:path w="122481" h="334468">
                  <a:moveTo>
                    <a:pt x="0" y="119356"/>
                  </a:moveTo>
                  <a:lnTo>
                    <a:pt x="3119" y="168287"/>
                  </a:lnTo>
                  <a:lnTo>
                    <a:pt x="8333" y="216132"/>
                  </a:lnTo>
                  <a:lnTo>
                    <a:pt x="12997" y="267353"/>
                  </a:lnTo>
                  <a:lnTo>
                    <a:pt x="18669" y="316455"/>
                  </a:lnTo>
                  <a:lnTo>
                    <a:pt x="19995" y="334467"/>
                  </a:lnTo>
                  <a:lnTo>
                    <a:pt x="17727" y="295078"/>
                  </a:lnTo>
                  <a:lnTo>
                    <a:pt x="6361" y="235955"/>
                  </a:lnTo>
                  <a:lnTo>
                    <a:pt x="1256" y="176356"/>
                  </a:lnTo>
                  <a:lnTo>
                    <a:pt x="248" y="116404"/>
                  </a:lnTo>
                  <a:lnTo>
                    <a:pt x="49" y="54172"/>
                  </a:lnTo>
                  <a:lnTo>
                    <a:pt x="5604" y="16594"/>
                  </a:lnTo>
                  <a:lnTo>
                    <a:pt x="11924" y="8734"/>
                  </a:lnTo>
                  <a:lnTo>
                    <a:pt x="31426" y="0"/>
                  </a:lnTo>
                  <a:lnTo>
                    <a:pt x="68713" y="673"/>
                  </a:lnTo>
                  <a:lnTo>
                    <a:pt x="78564" y="5139"/>
                  </a:lnTo>
                  <a:lnTo>
                    <a:pt x="112713" y="41664"/>
                  </a:lnTo>
                  <a:lnTo>
                    <a:pt x="120285" y="62209"/>
                  </a:lnTo>
                  <a:lnTo>
                    <a:pt x="122480" y="85768"/>
                  </a:lnTo>
                  <a:lnTo>
                    <a:pt x="119556" y="107938"/>
                  </a:lnTo>
                  <a:lnTo>
                    <a:pt x="114799" y="116423"/>
                  </a:lnTo>
                  <a:lnTo>
                    <a:pt x="100154" y="128971"/>
                  </a:lnTo>
                  <a:lnTo>
                    <a:pt x="63327" y="145388"/>
                  </a:lnTo>
                  <a:lnTo>
                    <a:pt x="31585" y="150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74362" y="1358176"/>
              <a:ext cx="52644" cy="161514"/>
            </a:xfrm>
            <a:custGeom>
              <a:avLst/>
              <a:gdLst/>
              <a:ahLst/>
              <a:cxnLst/>
              <a:rect l="0" t="0" r="0" b="0"/>
              <a:pathLst>
                <a:path w="52644" h="161514">
                  <a:moveTo>
                    <a:pt x="0" y="73699"/>
                  </a:moveTo>
                  <a:lnTo>
                    <a:pt x="17959" y="137127"/>
                  </a:lnTo>
                  <a:lnTo>
                    <a:pt x="25858" y="161513"/>
                  </a:lnTo>
                  <a:lnTo>
                    <a:pt x="3183" y="98603"/>
                  </a:lnTo>
                  <a:lnTo>
                    <a:pt x="943" y="58721"/>
                  </a:lnTo>
                  <a:lnTo>
                    <a:pt x="6659" y="37407"/>
                  </a:lnTo>
                  <a:lnTo>
                    <a:pt x="11458" y="28447"/>
                  </a:lnTo>
                  <a:lnTo>
                    <a:pt x="26150" y="15373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21761" y="1421347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1464" y="58617"/>
                  </a:lnTo>
                  <a:lnTo>
                    <a:pt x="193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421761" y="130553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506423" y="1375864"/>
              <a:ext cx="303360" cy="171826"/>
            </a:xfrm>
            <a:custGeom>
              <a:avLst/>
              <a:gdLst/>
              <a:ahLst/>
              <a:cxnLst/>
              <a:rect l="0" t="0" r="0" b="0"/>
              <a:pathLst>
                <a:path w="303360" h="171826">
                  <a:moveTo>
                    <a:pt x="10095" y="56011"/>
                  </a:moveTo>
                  <a:lnTo>
                    <a:pt x="1762" y="93489"/>
                  </a:lnTo>
                  <a:lnTo>
                    <a:pt x="0" y="144913"/>
                  </a:lnTo>
                  <a:lnTo>
                    <a:pt x="1025" y="150374"/>
                  </a:lnTo>
                  <a:lnTo>
                    <a:pt x="2879" y="150505"/>
                  </a:lnTo>
                  <a:lnTo>
                    <a:pt x="5284" y="147083"/>
                  </a:lnTo>
                  <a:lnTo>
                    <a:pt x="9461" y="86996"/>
                  </a:lnTo>
                  <a:lnTo>
                    <a:pt x="15559" y="36915"/>
                  </a:lnTo>
                  <a:lnTo>
                    <a:pt x="20757" y="30412"/>
                  </a:lnTo>
                  <a:lnTo>
                    <a:pt x="27731" y="27247"/>
                  </a:lnTo>
                  <a:lnTo>
                    <a:pt x="35891" y="26307"/>
                  </a:lnTo>
                  <a:lnTo>
                    <a:pt x="42500" y="29189"/>
                  </a:lnTo>
                  <a:lnTo>
                    <a:pt x="52963" y="41751"/>
                  </a:lnTo>
                  <a:lnTo>
                    <a:pt x="65430" y="74143"/>
                  </a:lnTo>
                  <a:lnTo>
                    <a:pt x="72888" y="118821"/>
                  </a:lnTo>
                  <a:lnTo>
                    <a:pt x="75353" y="118941"/>
                  </a:lnTo>
                  <a:lnTo>
                    <a:pt x="78167" y="115512"/>
                  </a:lnTo>
                  <a:lnTo>
                    <a:pt x="88889" y="56228"/>
                  </a:lnTo>
                  <a:lnTo>
                    <a:pt x="98302" y="24490"/>
                  </a:lnTo>
                  <a:lnTo>
                    <a:pt x="105165" y="18619"/>
                  </a:lnTo>
                  <a:lnTo>
                    <a:pt x="114419" y="15876"/>
                  </a:lnTo>
                  <a:lnTo>
                    <a:pt x="125268" y="15216"/>
                  </a:lnTo>
                  <a:lnTo>
                    <a:pt x="133670" y="19456"/>
                  </a:lnTo>
                  <a:lnTo>
                    <a:pt x="146125" y="36645"/>
                  </a:lnTo>
                  <a:lnTo>
                    <a:pt x="159715" y="67041"/>
                  </a:lnTo>
                  <a:lnTo>
                    <a:pt x="170048" y="127581"/>
                  </a:lnTo>
                  <a:lnTo>
                    <a:pt x="172882" y="138820"/>
                  </a:lnTo>
                  <a:lnTo>
                    <a:pt x="175942" y="142802"/>
                  </a:lnTo>
                  <a:lnTo>
                    <a:pt x="179151" y="141948"/>
                  </a:lnTo>
                  <a:lnTo>
                    <a:pt x="205753" y="108445"/>
                  </a:lnTo>
                  <a:lnTo>
                    <a:pt x="262148" y="72770"/>
                  </a:lnTo>
                  <a:lnTo>
                    <a:pt x="300838" y="38360"/>
                  </a:lnTo>
                  <a:lnTo>
                    <a:pt x="303359" y="31375"/>
                  </a:lnTo>
                  <a:lnTo>
                    <a:pt x="302701" y="24380"/>
                  </a:lnTo>
                  <a:lnTo>
                    <a:pt x="299922" y="17376"/>
                  </a:lnTo>
                  <a:lnTo>
                    <a:pt x="287476" y="6475"/>
                  </a:lnTo>
                  <a:lnTo>
                    <a:pt x="279243" y="1930"/>
                  </a:lnTo>
                  <a:lnTo>
                    <a:pt x="260738" y="0"/>
                  </a:lnTo>
                  <a:lnTo>
                    <a:pt x="241985" y="4211"/>
                  </a:lnTo>
                  <a:lnTo>
                    <a:pt x="225851" y="13882"/>
                  </a:lnTo>
                  <a:lnTo>
                    <a:pt x="203614" y="38069"/>
                  </a:lnTo>
                  <a:lnTo>
                    <a:pt x="187797" y="73052"/>
                  </a:lnTo>
                  <a:lnTo>
                    <a:pt x="185780" y="96340"/>
                  </a:lnTo>
                  <a:lnTo>
                    <a:pt x="194017" y="139887"/>
                  </a:lnTo>
                  <a:lnTo>
                    <a:pt x="199390" y="148193"/>
                  </a:lnTo>
                  <a:lnTo>
                    <a:pt x="214719" y="160542"/>
                  </a:lnTo>
                  <a:lnTo>
                    <a:pt x="273307" y="1718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86790" y="1237745"/>
              <a:ext cx="108796" cy="331002"/>
            </a:xfrm>
            <a:custGeom>
              <a:avLst/>
              <a:gdLst/>
              <a:ahLst/>
              <a:cxnLst/>
              <a:rect l="0" t="0" r="0" b="0"/>
              <a:pathLst>
                <a:path w="108796" h="331002">
                  <a:moveTo>
                    <a:pt x="77210" y="331001"/>
                  </a:moveTo>
                  <a:lnTo>
                    <a:pt x="62555" y="275860"/>
                  </a:lnTo>
                  <a:lnTo>
                    <a:pt x="49012" y="218896"/>
                  </a:lnTo>
                  <a:lnTo>
                    <a:pt x="35072" y="165704"/>
                  </a:lnTo>
                  <a:lnTo>
                    <a:pt x="17545" y="103083"/>
                  </a:lnTo>
                  <a:lnTo>
                    <a:pt x="0" y="47220"/>
                  </a:lnTo>
                  <a:lnTo>
                    <a:pt x="2340" y="25891"/>
                  </a:lnTo>
                  <a:lnTo>
                    <a:pt x="6239" y="15290"/>
                  </a:lnTo>
                  <a:lnTo>
                    <a:pt x="13518" y="8223"/>
                  </a:lnTo>
                  <a:lnTo>
                    <a:pt x="34085" y="371"/>
                  </a:lnTo>
                  <a:lnTo>
                    <a:pt x="55703" y="0"/>
                  </a:lnTo>
                  <a:lnTo>
                    <a:pt x="108795" y="46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69243" y="141081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3421" y="16789"/>
                  </a:lnTo>
                  <a:lnTo>
                    <a:pt x="2156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133988" y="1415432"/>
              <a:ext cx="193226" cy="174372"/>
            </a:xfrm>
            <a:custGeom>
              <a:avLst/>
              <a:gdLst/>
              <a:ahLst/>
              <a:cxnLst/>
              <a:rect l="0" t="0" r="0" b="0"/>
              <a:pathLst>
                <a:path w="193226" h="174372">
                  <a:moveTo>
                    <a:pt x="140582" y="79614"/>
                  </a:moveTo>
                  <a:lnTo>
                    <a:pt x="120339" y="35652"/>
                  </a:lnTo>
                  <a:lnTo>
                    <a:pt x="101179" y="10956"/>
                  </a:lnTo>
                  <a:lnTo>
                    <a:pt x="81345" y="2306"/>
                  </a:lnTo>
                  <a:lnTo>
                    <a:pt x="69505" y="0"/>
                  </a:lnTo>
                  <a:lnTo>
                    <a:pt x="46991" y="3676"/>
                  </a:lnTo>
                  <a:lnTo>
                    <a:pt x="36074" y="7931"/>
                  </a:lnTo>
                  <a:lnTo>
                    <a:pt x="20825" y="22019"/>
                  </a:lnTo>
                  <a:lnTo>
                    <a:pt x="1503" y="59659"/>
                  </a:lnTo>
                  <a:lnTo>
                    <a:pt x="0" y="83223"/>
                  </a:lnTo>
                  <a:lnTo>
                    <a:pt x="4402" y="108125"/>
                  </a:lnTo>
                  <a:lnTo>
                    <a:pt x="14157" y="130890"/>
                  </a:lnTo>
                  <a:lnTo>
                    <a:pt x="29411" y="146467"/>
                  </a:lnTo>
                  <a:lnTo>
                    <a:pt x="38392" y="152259"/>
                  </a:lnTo>
                  <a:lnTo>
                    <a:pt x="46719" y="153780"/>
                  </a:lnTo>
                  <a:lnTo>
                    <a:pt x="54610" y="152455"/>
                  </a:lnTo>
                  <a:lnTo>
                    <a:pt x="69617" y="144743"/>
                  </a:lnTo>
                  <a:lnTo>
                    <a:pt x="84085" y="133517"/>
                  </a:lnTo>
                  <a:lnTo>
                    <a:pt x="99796" y="108454"/>
                  </a:lnTo>
                  <a:lnTo>
                    <a:pt x="105202" y="105859"/>
                  </a:lnTo>
                  <a:lnTo>
                    <a:pt x="111147" y="107640"/>
                  </a:lnTo>
                  <a:lnTo>
                    <a:pt x="123990" y="118976"/>
                  </a:lnTo>
                  <a:lnTo>
                    <a:pt x="163845" y="159277"/>
                  </a:lnTo>
                  <a:lnTo>
                    <a:pt x="193225" y="174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23964" y="1424274"/>
              <a:ext cx="129591" cy="141108"/>
            </a:xfrm>
            <a:custGeom>
              <a:avLst/>
              <a:gdLst/>
              <a:ahLst/>
              <a:cxnLst/>
              <a:rect l="0" t="0" r="0" b="0"/>
              <a:pathLst>
                <a:path w="129591" h="141108">
                  <a:moveTo>
                    <a:pt x="119062" y="18130"/>
                  </a:moveTo>
                  <a:lnTo>
                    <a:pt x="102294" y="6951"/>
                  </a:lnTo>
                  <a:lnTo>
                    <a:pt x="69510" y="0"/>
                  </a:lnTo>
                  <a:lnTo>
                    <a:pt x="49856" y="4613"/>
                  </a:lnTo>
                  <a:lnTo>
                    <a:pt x="18174" y="26638"/>
                  </a:lnTo>
                  <a:lnTo>
                    <a:pt x="2082" y="52236"/>
                  </a:lnTo>
                  <a:lnTo>
                    <a:pt x="0" y="71893"/>
                  </a:lnTo>
                  <a:lnTo>
                    <a:pt x="4145" y="92327"/>
                  </a:lnTo>
                  <a:lnTo>
                    <a:pt x="13785" y="113108"/>
                  </a:lnTo>
                  <a:lnTo>
                    <a:pt x="28988" y="127802"/>
                  </a:lnTo>
                  <a:lnTo>
                    <a:pt x="48614" y="137063"/>
                  </a:lnTo>
                  <a:lnTo>
                    <a:pt x="84801" y="141107"/>
                  </a:lnTo>
                  <a:lnTo>
                    <a:pt x="129590" y="133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37911" y="1210777"/>
              <a:ext cx="20929" cy="379027"/>
            </a:xfrm>
            <a:custGeom>
              <a:avLst/>
              <a:gdLst/>
              <a:ahLst/>
              <a:cxnLst/>
              <a:rect l="0" t="0" r="0" b="0"/>
              <a:pathLst>
                <a:path w="20929" h="379027">
                  <a:moveTo>
                    <a:pt x="10400" y="0"/>
                  </a:moveTo>
                  <a:lnTo>
                    <a:pt x="2067" y="48930"/>
                  </a:lnTo>
                  <a:lnTo>
                    <a:pt x="305" y="108061"/>
                  </a:lnTo>
                  <a:lnTo>
                    <a:pt x="0" y="161869"/>
                  </a:lnTo>
                  <a:lnTo>
                    <a:pt x="5499" y="222266"/>
                  </a:lnTo>
                  <a:lnTo>
                    <a:pt x="8948" y="273437"/>
                  </a:lnTo>
                  <a:lnTo>
                    <a:pt x="11283" y="331479"/>
                  </a:lnTo>
                  <a:lnTo>
                    <a:pt x="2092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432497" y="1321001"/>
              <a:ext cx="252685" cy="21005"/>
            </a:xfrm>
            <a:custGeom>
              <a:avLst/>
              <a:gdLst/>
              <a:ahLst/>
              <a:cxnLst/>
              <a:rect l="0" t="0" r="0" b="0"/>
              <a:pathLst>
                <a:path w="252685" h="21005">
                  <a:moveTo>
                    <a:pt x="252684" y="5589"/>
                  </a:moveTo>
                  <a:lnTo>
                    <a:pt x="235916" y="0"/>
                  </a:lnTo>
                  <a:lnTo>
                    <a:pt x="203132" y="2113"/>
                  </a:lnTo>
                  <a:lnTo>
                    <a:pt x="150132" y="13308"/>
                  </a:lnTo>
                  <a:lnTo>
                    <a:pt x="108564" y="21004"/>
                  </a:lnTo>
                  <a:lnTo>
                    <a:pt x="52597" y="17430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615537" y="1431875"/>
              <a:ext cx="147267" cy="149681"/>
            </a:xfrm>
            <a:custGeom>
              <a:avLst/>
              <a:gdLst/>
              <a:ahLst/>
              <a:cxnLst/>
              <a:rect l="0" t="0" r="0" b="0"/>
              <a:pathLst>
                <a:path w="147267" h="149681">
                  <a:moveTo>
                    <a:pt x="132815" y="10529"/>
                  </a:moveTo>
                  <a:lnTo>
                    <a:pt x="116048" y="4940"/>
                  </a:lnTo>
                  <a:lnTo>
                    <a:pt x="98457" y="5315"/>
                  </a:lnTo>
                  <a:lnTo>
                    <a:pt x="58568" y="15088"/>
                  </a:lnTo>
                  <a:lnTo>
                    <a:pt x="32957" y="30467"/>
                  </a:lnTo>
                  <a:lnTo>
                    <a:pt x="10551" y="55431"/>
                  </a:lnTo>
                  <a:lnTo>
                    <a:pt x="2437" y="78058"/>
                  </a:lnTo>
                  <a:lnTo>
                    <a:pt x="0" y="102543"/>
                  </a:lnTo>
                  <a:lnTo>
                    <a:pt x="2816" y="125123"/>
                  </a:lnTo>
                  <a:lnTo>
                    <a:pt x="7545" y="133718"/>
                  </a:lnTo>
                  <a:lnTo>
                    <a:pt x="22158" y="146388"/>
                  </a:lnTo>
                  <a:lnTo>
                    <a:pt x="43470" y="149680"/>
                  </a:lnTo>
                  <a:lnTo>
                    <a:pt x="89690" y="142260"/>
                  </a:lnTo>
                  <a:lnTo>
                    <a:pt x="116398" y="127289"/>
                  </a:lnTo>
                  <a:lnTo>
                    <a:pt x="128638" y="111555"/>
                  </a:lnTo>
                  <a:lnTo>
                    <a:pt x="146028" y="72859"/>
                  </a:lnTo>
                  <a:lnTo>
                    <a:pt x="147266" y="52269"/>
                  </a:lnTo>
                  <a:lnTo>
                    <a:pt x="1328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11523" y="1400290"/>
              <a:ext cx="52643" cy="181347"/>
            </a:xfrm>
            <a:custGeom>
              <a:avLst/>
              <a:gdLst/>
              <a:ahLst/>
              <a:cxnLst/>
              <a:rect l="0" t="0" r="0" b="0"/>
              <a:pathLst>
                <a:path w="52643" h="181347">
                  <a:moveTo>
                    <a:pt x="0" y="63171"/>
                  </a:moveTo>
                  <a:lnTo>
                    <a:pt x="17958" y="126598"/>
                  </a:lnTo>
                  <a:lnTo>
                    <a:pt x="35149" y="179018"/>
                  </a:lnTo>
                  <a:lnTo>
                    <a:pt x="37471" y="181346"/>
                  </a:lnTo>
                  <a:lnTo>
                    <a:pt x="39019" y="178219"/>
                  </a:lnTo>
                  <a:lnTo>
                    <a:pt x="40051" y="171455"/>
                  </a:lnTo>
                  <a:lnTo>
                    <a:pt x="22056" y="113897"/>
                  </a:lnTo>
                  <a:lnTo>
                    <a:pt x="12806" y="59283"/>
                  </a:lnTo>
                  <a:lnTo>
                    <a:pt x="17780" y="37656"/>
                  </a:lnTo>
                  <a:lnTo>
                    <a:pt x="27789" y="21415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961849" y="1442404"/>
              <a:ext cx="18131" cy="115814"/>
            </a:xfrm>
            <a:custGeom>
              <a:avLst/>
              <a:gdLst/>
              <a:ahLst/>
              <a:cxnLst/>
              <a:rect l="0" t="0" r="0" b="0"/>
              <a:pathLst>
                <a:path w="18131" h="115814">
                  <a:moveTo>
                    <a:pt x="18130" y="0"/>
                  </a:moveTo>
                  <a:lnTo>
                    <a:pt x="6952" y="16767"/>
                  </a:lnTo>
                  <a:lnTo>
                    <a:pt x="0" y="49551"/>
                  </a:lnTo>
                  <a:lnTo>
                    <a:pt x="5792" y="98639"/>
                  </a:lnTo>
                  <a:lnTo>
                    <a:pt x="7602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58922" y="133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32622" y="1392485"/>
              <a:ext cx="168457" cy="176352"/>
            </a:xfrm>
            <a:custGeom>
              <a:avLst/>
              <a:gdLst/>
              <a:ahLst/>
              <a:cxnLst/>
              <a:rect l="0" t="0" r="0" b="0"/>
              <a:pathLst>
                <a:path w="168457" h="176352">
                  <a:moveTo>
                    <a:pt x="0" y="28862"/>
                  </a:moveTo>
                  <a:lnTo>
                    <a:pt x="26386" y="13221"/>
                  </a:lnTo>
                  <a:lnTo>
                    <a:pt x="62280" y="2520"/>
                  </a:lnTo>
                  <a:lnTo>
                    <a:pt x="101382" y="0"/>
                  </a:lnTo>
                  <a:lnTo>
                    <a:pt x="124607" y="3556"/>
                  </a:lnTo>
                  <a:lnTo>
                    <a:pt x="129865" y="7312"/>
                  </a:lnTo>
                  <a:lnTo>
                    <a:pt x="131030" y="12156"/>
                  </a:lnTo>
                  <a:lnTo>
                    <a:pt x="126085" y="24946"/>
                  </a:lnTo>
                  <a:lnTo>
                    <a:pt x="86922" y="84086"/>
                  </a:lnTo>
                  <a:lnTo>
                    <a:pt x="71378" y="110735"/>
                  </a:lnTo>
                  <a:lnTo>
                    <a:pt x="55074" y="136569"/>
                  </a:lnTo>
                  <a:lnTo>
                    <a:pt x="50754" y="146290"/>
                  </a:lnTo>
                  <a:lnTo>
                    <a:pt x="50213" y="155110"/>
                  </a:lnTo>
                  <a:lnTo>
                    <a:pt x="55852" y="171150"/>
                  </a:lnTo>
                  <a:lnTo>
                    <a:pt x="62971" y="175193"/>
                  </a:lnTo>
                  <a:lnTo>
                    <a:pt x="121145" y="176351"/>
                  </a:lnTo>
                  <a:lnTo>
                    <a:pt x="168456" y="176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56794" y="1418205"/>
              <a:ext cx="207497" cy="156152"/>
            </a:xfrm>
            <a:custGeom>
              <a:avLst/>
              <a:gdLst/>
              <a:ahLst/>
              <a:cxnLst/>
              <a:rect l="0" t="0" r="0" b="0"/>
              <a:pathLst>
                <a:path w="207497" h="156152">
                  <a:moveTo>
                    <a:pt x="123268" y="66313"/>
                  </a:moveTo>
                  <a:lnTo>
                    <a:pt x="113693" y="35031"/>
                  </a:lnTo>
                  <a:lnTo>
                    <a:pt x="103025" y="18874"/>
                  </a:lnTo>
                  <a:lnTo>
                    <a:pt x="87365" y="7014"/>
                  </a:lnTo>
                  <a:lnTo>
                    <a:pt x="78276" y="2214"/>
                  </a:lnTo>
                  <a:lnTo>
                    <a:pt x="58818" y="0"/>
                  </a:lnTo>
                  <a:lnTo>
                    <a:pt x="39642" y="4085"/>
                  </a:lnTo>
                  <a:lnTo>
                    <a:pt x="23320" y="13699"/>
                  </a:lnTo>
                  <a:lnTo>
                    <a:pt x="11386" y="32011"/>
                  </a:lnTo>
                  <a:lnTo>
                    <a:pt x="3353" y="55747"/>
                  </a:lnTo>
                  <a:lnTo>
                    <a:pt x="0" y="94248"/>
                  </a:lnTo>
                  <a:lnTo>
                    <a:pt x="3362" y="117333"/>
                  </a:lnTo>
                  <a:lnTo>
                    <a:pt x="11875" y="136171"/>
                  </a:lnTo>
                  <a:lnTo>
                    <a:pt x="17420" y="144471"/>
                  </a:lnTo>
                  <a:lnTo>
                    <a:pt x="25797" y="150004"/>
                  </a:lnTo>
                  <a:lnTo>
                    <a:pt x="47582" y="156151"/>
                  </a:lnTo>
                  <a:lnTo>
                    <a:pt x="57603" y="155451"/>
                  </a:lnTo>
                  <a:lnTo>
                    <a:pt x="74977" y="148434"/>
                  </a:lnTo>
                  <a:lnTo>
                    <a:pt x="87377" y="134396"/>
                  </a:lnTo>
                  <a:lnTo>
                    <a:pt x="110460" y="102378"/>
                  </a:lnTo>
                  <a:lnTo>
                    <a:pt x="115899" y="100885"/>
                  </a:lnTo>
                  <a:lnTo>
                    <a:pt x="120695" y="103399"/>
                  </a:lnTo>
                  <a:lnTo>
                    <a:pt x="142387" y="132650"/>
                  </a:lnTo>
                  <a:lnTo>
                    <a:pt x="151222" y="138614"/>
                  </a:lnTo>
                  <a:lnTo>
                    <a:pt x="173517" y="145240"/>
                  </a:lnTo>
                  <a:lnTo>
                    <a:pt x="189665" y="145065"/>
                  </a:lnTo>
                  <a:lnTo>
                    <a:pt x="207496" y="140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29895" y="1189720"/>
              <a:ext cx="39681" cy="368498"/>
            </a:xfrm>
            <a:custGeom>
              <a:avLst/>
              <a:gdLst/>
              <a:ahLst/>
              <a:cxnLst/>
              <a:rect l="0" t="0" r="0" b="0"/>
              <a:pathLst>
                <a:path w="39681" h="368498">
                  <a:moveTo>
                    <a:pt x="18623" y="0"/>
                  </a:moveTo>
                  <a:lnTo>
                    <a:pt x="3969" y="58617"/>
                  </a:lnTo>
                  <a:lnTo>
                    <a:pt x="0" y="111621"/>
                  </a:lnTo>
                  <a:lnTo>
                    <a:pt x="6149" y="163338"/>
                  </a:lnTo>
                  <a:lnTo>
                    <a:pt x="7518" y="212173"/>
                  </a:lnTo>
                  <a:lnTo>
                    <a:pt x="13570" y="275487"/>
                  </a:lnTo>
                  <a:lnTo>
                    <a:pt x="29410" y="335755"/>
                  </a:lnTo>
                  <a:lnTo>
                    <a:pt x="3968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22176" y="1337119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2168" y="11453"/>
                  </a:lnTo>
                  <a:lnTo>
                    <a:pt x="113038" y="19160"/>
                  </a:lnTo>
                  <a:lnTo>
                    <a:pt x="50231" y="2068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679323" y="1421347"/>
              <a:ext cx="16595" cy="115814"/>
            </a:xfrm>
            <a:custGeom>
              <a:avLst/>
              <a:gdLst/>
              <a:ahLst/>
              <a:cxnLst/>
              <a:rect l="0" t="0" r="0" b="0"/>
              <a:pathLst>
                <a:path w="16595" h="115814">
                  <a:moveTo>
                    <a:pt x="6066" y="0"/>
                  </a:moveTo>
                  <a:lnTo>
                    <a:pt x="0" y="32452"/>
                  </a:lnTo>
                  <a:lnTo>
                    <a:pt x="12615" y="92493"/>
                  </a:lnTo>
                  <a:lnTo>
                    <a:pt x="16594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16974" y="1316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87339" y="1389761"/>
              <a:ext cx="103354" cy="141832"/>
            </a:xfrm>
            <a:custGeom>
              <a:avLst/>
              <a:gdLst/>
              <a:ahLst/>
              <a:cxnLst/>
              <a:rect l="0" t="0" r="0" b="0"/>
              <a:pathLst>
                <a:path w="103354" h="141832">
                  <a:moveTo>
                    <a:pt x="55977" y="10529"/>
                  </a:moveTo>
                  <a:lnTo>
                    <a:pt x="31930" y="20104"/>
                  </a:lnTo>
                  <a:lnTo>
                    <a:pt x="17603" y="30772"/>
                  </a:lnTo>
                  <a:lnTo>
                    <a:pt x="1973" y="55521"/>
                  </a:lnTo>
                  <a:lnTo>
                    <a:pt x="0" y="81218"/>
                  </a:lnTo>
                  <a:lnTo>
                    <a:pt x="4192" y="108627"/>
                  </a:lnTo>
                  <a:lnTo>
                    <a:pt x="13854" y="128607"/>
                  </a:lnTo>
                  <a:lnTo>
                    <a:pt x="22045" y="134871"/>
                  </a:lnTo>
                  <a:lnTo>
                    <a:pt x="43626" y="141831"/>
                  </a:lnTo>
                  <a:lnTo>
                    <a:pt x="53592" y="141348"/>
                  </a:lnTo>
                  <a:lnTo>
                    <a:pt x="70905" y="134571"/>
                  </a:lnTo>
                  <a:lnTo>
                    <a:pt x="93805" y="117602"/>
                  </a:lnTo>
                  <a:lnTo>
                    <a:pt x="102035" y="95162"/>
                  </a:lnTo>
                  <a:lnTo>
                    <a:pt x="103353" y="68031"/>
                  </a:lnTo>
                  <a:lnTo>
                    <a:pt x="96141" y="44274"/>
                  </a:lnTo>
                  <a:lnTo>
                    <a:pt x="665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85430" y="1368234"/>
              <a:ext cx="200042" cy="158399"/>
            </a:xfrm>
            <a:custGeom>
              <a:avLst/>
              <a:gdLst/>
              <a:ahLst/>
              <a:cxnLst/>
              <a:rect l="0" t="0" r="0" b="0"/>
              <a:pathLst>
                <a:path w="200042" h="158399">
                  <a:moveTo>
                    <a:pt x="0" y="32056"/>
                  </a:moveTo>
                  <a:lnTo>
                    <a:pt x="49498" y="87143"/>
                  </a:lnTo>
                  <a:lnTo>
                    <a:pt x="64709" y="117008"/>
                  </a:lnTo>
                  <a:lnTo>
                    <a:pt x="65366" y="121446"/>
                  </a:lnTo>
                  <a:lnTo>
                    <a:pt x="63464" y="122065"/>
                  </a:lnTo>
                  <a:lnTo>
                    <a:pt x="59857" y="120138"/>
                  </a:lnTo>
                  <a:lnTo>
                    <a:pt x="55849" y="105518"/>
                  </a:lnTo>
                  <a:lnTo>
                    <a:pt x="53276" y="58005"/>
                  </a:lnTo>
                  <a:lnTo>
                    <a:pt x="59163" y="37350"/>
                  </a:lnTo>
                  <a:lnTo>
                    <a:pt x="82006" y="5025"/>
                  </a:lnTo>
                  <a:lnTo>
                    <a:pt x="89766" y="1167"/>
                  </a:lnTo>
                  <a:lnTo>
                    <a:pt x="107746" y="0"/>
                  </a:lnTo>
                  <a:lnTo>
                    <a:pt x="137600" y="11509"/>
                  </a:lnTo>
                  <a:lnTo>
                    <a:pt x="155132" y="29553"/>
                  </a:lnTo>
                  <a:lnTo>
                    <a:pt x="175036" y="66019"/>
                  </a:lnTo>
                  <a:lnTo>
                    <a:pt x="194842" y="124569"/>
                  </a:lnTo>
                  <a:lnTo>
                    <a:pt x="200041" y="158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Freeform 62"/>
          <p:cNvSpPr/>
          <p:nvPr/>
        </p:nvSpPr>
        <p:spPr>
          <a:xfrm>
            <a:off x="6201285" y="1505575"/>
            <a:ext cx="10529" cy="10529"/>
          </a:xfrm>
          <a:custGeom>
            <a:avLst/>
            <a:gdLst/>
            <a:ahLst/>
            <a:cxnLst/>
            <a:rect l="0" t="0" r="0" b="0"/>
            <a:pathLst>
              <a:path w="10529" h="10529">
                <a:moveTo>
                  <a:pt x="0" y="0"/>
                </a:moveTo>
                <a:lnTo>
                  <a:pt x="10528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1347647" y="1843977"/>
            <a:ext cx="1884602" cy="814818"/>
            <a:chOff x="1347647" y="1843977"/>
            <a:chExt cx="1884602" cy="814818"/>
          </a:xfrm>
        </p:grpSpPr>
        <p:sp>
          <p:nvSpPr>
            <p:cNvPr id="64" name="Freeform 63"/>
            <p:cNvSpPr/>
            <p:nvPr/>
          </p:nvSpPr>
          <p:spPr>
            <a:xfrm>
              <a:off x="1489556" y="1843977"/>
              <a:ext cx="251630" cy="341614"/>
            </a:xfrm>
            <a:custGeom>
              <a:avLst/>
              <a:gdLst/>
              <a:ahLst/>
              <a:cxnLst/>
              <a:rect l="0" t="0" r="0" b="0"/>
              <a:pathLst>
                <a:path w="251630" h="341614">
                  <a:moveTo>
                    <a:pt x="237117" y="9038"/>
                  </a:moveTo>
                  <a:lnTo>
                    <a:pt x="220350" y="14627"/>
                  </a:lnTo>
                  <a:lnTo>
                    <a:pt x="202759" y="14252"/>
                  </a:lnTo>
                  <a:lnTo>
                    <a:pt x="144119" y="9725"/>
                  </a:lnTo>
                  <a:lnTo>
                    <a:pt x="81039" y="3539"/>
                  </a:lnTo>
                  <a:lnTo>
                    <a:pt x="42563" y="0"/>
                  </a:lnTo>
                  <a:lnTo>
                    <a:pt x="32545" y="3013"/>
                  </a:lnTo>
                  <a:lnTo>
                    <a:pt x="24696" y="8531"/>
                  </a:lnTo>
                  <a:lnTo>
                    <a:pt x="18294" y="15719"/>
                  </a:lnTo>
                  <a:lnTo>
                    <a:pt x="11181" y="36184"/>
                  </a:lnTo>
                  <a:lnTo>
                    <a:pt x="6614" y="87450"/>
                  </a:lnTo>
                  <a:lnTo>
                    <a:pt x="4542" y="141467"/>
                  </a:lnTo>
                  <a:lnTo>
                    <a:pt x="0" y="164991"/>
                  </a:lnTo>
                  <a:lnTo>
                    <a:pt x="660" y="170329"/>
                  </a:lnTo>
                  <a:lnTo>
                    <a:pt x="3440" y="171547"/>
                  </a:lnTo>
                  <a:lnTo>
                    <a:pt x="7633" y="170020"/>
                  </a:lnTo>
                  <a:lnTo>
                    <a:pt x="50180" y="143515"/>
                  </a:lnTo>
                  <a:lnTo>
                    <a:pt x="91131" y="137790"/>
                  </a:lnTo>
                  <a:lnTo>
                    <a:pt x="134720" y="141683"/>
                  </a:lnTo>
                  <a:lnTo>
                    <a:pt x="171682" y="155835"/>
                  </a:lnTo>
                  <a:lnTo>
                    <a:pt x="222264" y="195297"/>
                  </a:lnTo>
                  <a:lnTo>
                    <a:pt x="238305" y="221763"/>
                  </a:lnTo>
                  <a:lnTo>
                    <a:pt x="250467" y="251832"/>
                  </a:lnTo>
                  <a:lnTo>
                    <a:pt x="251629" y="272534"/>
                  </a:lnTo>
                  <a:lnTo>
                    <a:pt x="247076" y="292264"/>
                  </a:lnTo>
                  <a:lnTo>
                    <a:pt x="237254" y="308831"/>
                  </a:lnTo>
                  <a:lnTo>
                    <a:pt x="207392" y="331313"/>
                  </a:lnTo>
                  <a:lnTo>
                    <a:pt x="163319" y="341613"/>
                  </a:lnTo>
                  <a:lnTo>
                    <a:pt x="104430" y="337858"/>
                  </a:lnTo>
                  <a:lnTo>
                    <a:pt x="47737" y="335903"/>
                  </a:lnTo>
                  <a:lnTo>
                    <a:pt x="5490" y="3354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347647" y="2232041"/>
              <a:ext cx="484312" cy="52643"/>
            </a:xfrm>
            <a:custGeom>
              <a:avLst/>
              <a:gdLst/>
              <a:ahLst/>
              <a:cxnLst/>
              <a:rect l="0" t="0" r="0" b="0"/>
              <a:pathLst>
                <a:path w="484312" h="52643">
                  <a:moveTo>
                    <a:pt x="484311" y="0"/>
                  </a:moveTo>
                  <a:lnTo>
                    <a:pt x="441619" y="3120"/>
                  </a:lnTo>
                  <a:lnTo>
                    <a:pt x="382243" y="10723"/>
                  </a:lnTo>
                  <a:lnTo>
                    <a:pt x="321218" y="19465"/>
                  </a:lnTo>
                  <a:lnTo>
                    <a:pt x="265225" y="27978"/>
                  </a:lnTo>
                  <a:lnTo>
                    <a:pt x="216106" y="31686"/>
                  </a:lnTo>
                  <a:lnTo>
                    <a:pt x="165677" y="38504"/>
                  </a:lnTo>
                  <a:lnTo>
                    <a:pt x="103003" y="41401"/>
                  </a:lnTo>
                  <a:lnTo>
                    <a:pt x="40234" y="4756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73989" y="2347854"/>
              <a:ext cx="171349" cy="310941"/>
            </a:xfrm>
            <a:custGeom>
              <a:avLst/>
              <a:gdLst/>
              <a:ahLst/>
              <a:cxnLst/>
              <a:rect l="0" t="0" r="0" b="0"/>
              <a:pathLst>
                <a:path w="171349" h="310941">
                  <a:moveTo>
                    <a:pt x="126342" y="0"/>
                  </a:moveTo>
                  <a:lnTo>
                    <a:pt x="73802" y="55660"/>
                  </a:lnTo>
                  <a:lnTo>
                    <a:pt x="34714" y="116079"/>
                  </a:lnTo>
                  <a:lnTo>
                    <a:pt x="14450" y="175727"/>
                  </a:lnTo>
                  <a:lnTo>
                    <a:pt x="2134" y="236788"/>
                  </a:lnTo>
                  <a:lnTo>
                    <a:pt x="6222" y="272151"/>
                  </a:lnTo>
                  <a:lnTo>
                    <a:pt x="14853" y="290972"/>
                  </a:lnTo>
                  <a:lnTo>
                    <a:pt x="20431" y="299266"/>
                  </a:lnTo>
                  <a:lnTo>
                    <a:pt x="28828" y="304796"/>
                  </a:lnTo>
                  <a:lnTo>
                    <a:pt x="50637" y="310940"/>
                  </a:lnTo>
                  <a:lnTo>
                    <a:pt x="83634" y="308810"/>
                  </a:lnTo>
                  <a:lnTo>
                    <a:pt x="121227" y="295180"/>
                  </a:lnTo>
                  <a:lnTo>
                    <a:pt x="150823" y="270735"/>
                  </a:lnTo>
                  <a:lnTo>
                    <a:pt x="168820" y="241265"/>
                  </a:lnTo>
                  <a:lnTo>
                    <a:pt x="171348" y="220703"/>
                  </a:lnTo>
                  <a:lnTo>
                    <a:pt x="167402" y="201036"/>
                  </a:lnTo>
                  <a:lnTo>
                    <a:pt x="157849" y="184496"/>
                  </a:lnTo>
                  <a:lnTo>
                    <a:pt x="142685" y="172465"/>
                  </a:lnTo>
                  <a:lnTo>
                    <a:pt x="133728" y="167620"/>
                  </a:lnTo>
                  <a:lnTo>
                    <a:pt x="114417" y="165355"/>
                  </a:lnTo>
                  <a:lnTo>
                    <a:pt x="67835" y="173433"/>
                  </a:lnTo>
                  <a:lnTo>
                    <a:pt x="32967" y="188518"/>
                  </a:lnTo>
                  <a:lnTo>
                    <a:pt x="17382" y="20427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071280" y="2290889"/>
              <a:ext cx="171291" cy="217223"/>
            </a:xfrm>
            <a:custGeom>
              <a:avLst/>
              <a:gdLst/>
              <a:ahLst/>
              <a:cxnLst/>
              <a:rect l="0" t="0" r="0" b="0"/>
              <a:pathLst>
                <a:path w="171291" h="217223">
                  <a:moveTo>
                    <a:pt x="129175" y="99080"/>
                  </a:moveTo>
                  <a:lnTo>
                    <a:pt x="111217" y="35652"/>
                  </a:lnTo>
                  <a:lnTo>
                    <a:pt x="104426" y="14737"/>
                  </a:lnTo>
                  <a:lnTo>
                    <a:pt x="97468" y="7756"/>
                  </a:lnTo>
                  <a:lnTo>
                    <a:pt x="77259" y="0"/>
                  </a:lnTo>
                  <a:lnTo>
                    <a:pt x="67658" y="271"/>
                  </a:lnTo>
                  <a:lnTo>
                    <a:pt x="50752" y="6812"/>
                  </a:lnTo>
                  <a:lnTo>
                    <a:pt x="28080" y="23648"/>
                  </a:lnTo>
                  <a:lnTo>
                    <a:pt x="12134" y="49043"/>
                  </a:lnTo>
                  <a:lnTo>
                    <a:pt x="0" y="78795"/>
                  </a:lnTo>
                  <a:lnTo>
                    <a:pt x="174" y="121015"/>
                  </a:lnTo>
                  <a:lnTo>
                    <a:pt x="13936" y="182037"/>
                  </a:lnTo>
                  <a:lnTo>
                    <a:pt x="17254" y="192989"/>
                  </a:lnTo>
                  <a:lnTo>
                    <a:pt x="22976" y="201460"/>
                  </a:lnTo>
                  <a:lnTo>
                    <a:pt x="38692" y="213992"/>
                  </a:lnTo>
                  <a:lnTo>
                    <a:pt x="57375" y="217222"/>
                  </a:lnTo>
                  <a:lnTo>
                    <a:pt x="67271" y="216446"/>
                  </a:lnTo>
                  <a:lnTo>
                    <a:pt x="84505" y="209344"/>
                  </a:lnTo>
                  <a:lnTo>
                    <a:pt x="92376" y="204175"/>
                  </a:lnTo>
                  <a:lnTo>
                    <a:pt x="104242" y="189072"/>
                  </a:lnTo>
                  <a:lnTo>
                    <a:pt x="128835" y="130247"/>
                  </a:lnTo>
                  <a:lnTo>
                    <a:pt x="133704" y="116441"/>
                  </a:lnTo>
                  <a:lnTo>
                    <a:pt x="131968" y="122004"/>
                  </a:lnTo>
                  <a:lnTo>
                    <a:pt x="136656" y="136174"/>
                  </a:lnTo>
                  <a:lnTo>
                    <a:pt x="146538" y="151831"/>
                  </a:lnTo>
                  <a:lnTo>
                    <a:pt x="171290" y="1727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74155" y="2329849"/>
              <a:ext cx="115815" cy="122414"/>
            </a:xfrm>
            <a:custGeom>
              <a:avLst/>
              <a:gdLst/>
              <a:ahLst/>
              <a:cxnLst/>
              <a:rect l="0" t="0" r="0" b="0"/>
              <a:pathLst>
                <a:path w="115815" h="122414">
                  <a:moveTo>
                    <a:pt x="0" y="28534"/>
                  </a:moveTo>
                  <a:lnTo>
                    <a:pt x="3120" y="71226"/>
                  </a:lnTo>
                  <a:lnTo>
                    <a:pt x="9553" y="122413"/>
                  </a:lnTo>
                  <a:lnTo>
                    <a:pt x="10095" y="114322"/>
                  </a:lnTo>
                  <a:lnTo>
                    <a:pt x="5258" y="61134"/>
                  </a:lnTo>
                  <a:lnTo>
                    <a:pt x="15077" y="12617"/>
                  </a:lnTo>
                  <a:lnTo>
                    <a:pt x="21749" y="5054"/>
                  </a:lnTo>
                  <a:lnTo>
                    <a:pt x="30877" y="1183"/>
                  </a:lnTo>
                  <a:lnTo>
                    <a:pt x="52328" y="0"/>
                  </a:lnTo>
                  <a:lnTo>
                    <a:pt x="73560" y="3374"/>
                  </a:lnTo>
                  <a:lnTo>
                    <a:pt x="81795" y="8251"/>
                  </a:lnTo>
                  <a:lnTo>
                    <a:pt x="94065" y="23029"/>
                  </a:lnTo>
                  <a:lnTo>
                    <a:pt x="106927" y="76523"/>
                  </a:lnTo>
                  <a:lnTo>
                    <a:pt x="115814" y="1022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45837" y="2179469"/>
              <a:ext cx="102060" cy="263823"/>
            </a:xfrm>
            <a:custGeom>
              <a:avLst/>
              <a:gdLst/>
              <a:ahLst/>
              <a:cxnLst/>
              <a:rect l="0" t="0" r="0" b="0"/>
              <a:pathLst>
                <a:path w="102060" h="263823">
                  <a:moveTo>
                    <a:pt x="91530" y="157857"/>
                  </a:moveTo>
                  <a:lnTo>
                    <a:pt x="80352" y="141089"/>
                  </a:lnTo>
                  <a:lnTo>
                    <a:pt x="65505" y="129738"/>
                  </a:lnTo>
                  <a:lnTo>
                    <a:pt x="56633" y="125073"/>
                  </a:lnTo>
                  <a:lnTo>
                    <a:pt x="37416" y="123009"/>
                  </a:lnTo>
                  <a:lnTo>
                    <a:pt x="27378" y="124097"/>
                  </a:lnTo>
                  <a:lnTo>
                    <a:pt x="19516" y="128331"/>
                  </a:lnTo>
                  <a:lnTo>
                    <a:pt x="7662" y="142395"/>
                  </a:lnTo>
                  <a:lnTo>
                    <a:pt x="0" y="175632"/>
                  </a:lnTo>
                  <a:lnTo>
                    <a:pt x="5817" y="220380"/>
                  </a:lnTo>
                  <a:lnTo>
                    <a:pt x="11711" y="241797"/>
                  </a:lnTo>
                  <a:lnTo>
                    <a:pt x="17261" y="250082"/>
                  </a:lnTo>
                  <a:lnTo>
                    <a:pt x="32785" y="262407"/>
                  </a:lnTo>
                  <a:lnTo>
                    <a:pt x="40669" y="263822"/>
                  </a:lnTo>
                  <a:lnTo>
                    <a:pt x="48264" y="262425"/>
                  </a:lnTo>
                  <a:lnTo>
                    <a:pt x="55667" y="259155"/>
                  </a:lnTo>
                  <a:lnTo>
                    <a:pt x="67013" y="246162"/>
                  </a:lnTo>
                  <a:lnTo>
                    <a:pt x="91227" y="188876"/>
                  </a:lnTo>
                  <a:lnTo>
                    <a:pt x="97245" y="165794"/>
                  </a:lnTo>
                  <a:lnTo>
                    <a:pt x="101108" y="106436"/>
                  </a:lnTo>
                  <a:lnTo>
                    <a:pt x="96282" y="43715"/>
                  </a:lnTo>
                  <a:lnTo>
                    <a:pt x="87349" y="3544"/>
                  </a:lnTo>
                  <a:lnTo>
                    <a:pt x="84064" y="0"/>
                  </a:lnTo>
                  <a:lnTo>
                    <a:pt x="80703" y="2316"/>
                  </a:lnTo>
                  <a:lnTo>
                    <a:pt x="77293" y="8540"/>
                  </a:lnTo>
                  <a:lnTo>
                    <a:pt x="72494" y="45245"/>
                  </a:lnTo>
                  <a:lnTo>
                    <a:pt x="76661" y="93165"/>
                  </a:lnTo>
                  <a:lnTo>
                    <a:pt x="88550" y="151014"/>
                  </a:lnTo>
                  <a:lnTo>
                    <a:pt x="102059" y="1894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46761" y="1920197"/>
              <a:ext cx="211875" cy="259203"/>
            </a:xfrm>
            <a:custGeom>
              <a:avLst/>
              <a:gdLst/>
              <a:ahLst/>
              <a:cxnLst/>
              <a:rect l="0" t="0" r="0" b="0"/>
              <a:pathLst>
                <a:path w="211875" h="259203">
                  <a:moveTo>
                    <a:pt x="74917" y="6518"/>
                  </a:moveTo>
                  <a:lnTo>
                    <a:pt x="25419" y="65081"/>
                  </a:lnTo>
                  <a:lnTo>
                    <a:pt x="4619" y="86911"/>
                  </a:lnTo>
                  <a:lnTo>
                    <a:pt x="1146" y="88189"/>
                  </a:lnTo>
                  <a:lnTo>
                    <a:pt x="0" y="85532"/>
                  </a:lnTo>
                  <a:lnTo>
                    <a:pt x="6566" y="56050"/>
                  </a:lnTo>
                  <a:lnTo>
                    <a:pt x="21390" y="32242"/>
                  </a:lnTo>
                  <a:lnTo>
                    <a:pt x="40600" y="10370"/>
                  </a:lnTo>
                  <a:lnTo>
                    <a:pt x="63564" y="2381"/>
                  </a:lnTo>
                  <a:lnTo>
                    <a:pt x="90928" y="0"/>
                  </a:lnTo>
                  <a:lnTo>
                    <a:pt x="114789" y="2841"/>
                  </a:lnTo>
                  <a:lnTo>
                    <a:pt x="133972" y="11123"/>
                  </a:lnTo>
                  <a:lnTo>
                    <a:pt x="142363" y="16607"/>
                  </a:lnTo>
                  <a:lnTo>
                    <a:pt x="146787" y="24942"/>
                  </a:lnTo>
                  <a:lnTo>
                    <a:pt x="148583" y="46682"/>
                  </a:lnTo>
                  <a:lnTo>
                    <a:pt x="143018" y="79639"/>
                  </a:lnTo>
                  <a:lnTo>
                    <a:pt x="128370" y="106042"/>
                  </a:lnTo>
                  <a:lnTo>
                    <a:pt x="112712" y="118211"/>
                  </a:lnTo>
                  <a:lnTo>
                    <a:pt x="102243" y="124010"/>
                  </a:lnTo>
                  <a:lnTo>
                    <a:pt x="113189" y="118788"/>
                  </a:lnTo>
                  <a:lnTo>
                    <a:pt x="133651" y="118027"/>
                  </a:lnTo>
                  <a:lnTo>
                    <a:pt x="157173" y="122758"/>
                  </a:lnTo>
                  <a:lnTo>
                    <a:pt x="188976" y="138575"/>
                  </a:lnTo>
                  <a:lnTo>
                    <a:pt x="205939" y="151387"/>
                  </a:lnTo>
                  <a:lnTo>
                    <a:pt x="210228" y="160419"/>
                  </a:lnTo>
                  <a:lnTo>
                    <a:pt x="211874" y="182933"/>
                  </a:lnTo>
                  <a:lnTo>
                    <a:pt x="205587" y="202298"/>
                  </a:lnTo>
                  <a:lnTo>
                    <a:pt x="182487" y="233793"/>
                  </a:lnTo>
                  <a:lnTo>
                    <a:pt x="156703" y="249853"/>
                  </a:lnTo>
                  <a:lnTo>
                    <a:pt x="100967" y="257971"/>
                  </a:lnTo>
                  <a:lnTo>
                    <a:pt x="74917" y="2592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884808" y="2213179"/>
              <a:ext cx="347441" cy="29392"/>
            </a:xfrm>
            <a:custGeom>
              <a:avLst/>
              <a:gdLst/>
              <a:ahLst/>
              <a:cxnLst/>
              <a:rect l="0" t="0" r="0" b="0"/>
              <a:pathLst>
                <a:path w="347441" h="29392">
                  <a:moveTo>
                    <a:pt x="347440" y="8334"/>
                  </a:moveTo>
                  <a:lnTo>
                    <a:pt x="309962" y="0"/>
                  </a:lnTo>
                  <a:lnTo>
                    <a:pt x="275114" y="1575"/>
                  </a:lnTo>
                  <a:lnTo>
                    <a:pt x="220720" y="6999"/>
                  </a:lnTo>
                  <a:lnTo>
                    <a:pt x="170814" y="7938"/>
                  </a:lnTo>
                  <a:lnTo>
                    <a:pt x="108783" y="15491"/>
                  </a:lnTo>
                  <a:lnTo>
                    <a:pt x="47658" y="21316"/>
                  </a:lnTo>
                  <a:lnTo>
                    <a:pt x="0" y="293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000449" y="2249921"/>
              <a:ext cx="154838" cy="286813"/>
            </a:xfrm>
            <a:custGeom>
              <a:avLst/>
              <a:gdLst/>
              <a:ahLst/>
              <a:cxnLst/>
              <a:rect l="0" t="0" r="0" b="0"/>
              <a:pathLst>
                <a:path w="154838" h="286813">
                  <a:moveTo>
                    <a:pt x="126514" y="66348"/>
                  </a:moveTo>
                  <a:lnTo>
                    <a:pt x="97206" y="101246"/>
                  </a:lnTo>
                  <a:lnTo>
                    <a:pt x="66301" y="162465"/>
                  </a:lnTo>
                  <a:lnTo>
                    <a:pt x="55479" y="217525"/>
                  </a:lnTo>
                  <a:lnTo>
                    <a:pt x="53604" y="259450"/>
                  </a:lnTo>
                  <a:lnTo>
                    <a:pt x="56851" y="269952"/>
                  </a:lnTo>
                  <a:lnTo>
                    <a:pt x="62524" y="278123"/>
                  </a:lnTo>
                  <a:lnTo>
                    <a:pt x="69816" y="284740"/>
                  </a:lnTo>
                  <a:lnTo>
                    <a:pt x="78187" y="286812"/>
                  </a:lnTo>
                  <a:lnTo>
                    <a:pt x="96847" y="282875"/>
                  </a:lnTo>
                  <a:lnTo>
                    <a:pt x="127082" y="267505"/>
                  </a:lnTo>
                  <a:lnTo>
                    <a:pt x="141584" y="251677"/>
                  </a:lnTo>
                  <a:lnTo>
                    <a:pt x="150760" y="231775"/>
                  </a:lnTo>
                  <a:lnTo>
                    <a:pt x="154837" y="207331"/>
                  </a:lnTo>
                  <a:lnTo>
                    <a:pt x="150411" y="183989"/>
                  </a:lnTo>
                  <a:lnTo>
                    <a:pt x="139475" y="163087"/>
                  </a:lnTo>
                  <a:lnTo>
                    <a:pt x="93863" y="123223"/>
                  </a:lnTo>
                  <a:lnTo>
                    <a:pt x="31664" y="89515"/>
                  </a:lnTo>
                  <a:lnTo>
                    <a:pt x="5734" y="69443"/>
                  </a:lnTo>
                  <a:lnTo>
                    <a:pt x="1540" y="61392"/>
                  </a:lnTo>
                  <a:lnTo>
                    <a:pt x="0" y="43089"/>
                  </a:lnTo>
                  <a:lnTo>
                    <a:pt x="3567" y="34464"/>
                  </a:lnTo>
                  <a:lnTo>
                    <a:pt x="16889" y="18642"/>
                  </a:lnTo>
                  <a:lnTo>
                    <a:pt x="44120" y="2170"/>
                  </a:lnTo>
                  <a:lnTo>
                    <a:pt x="67278" y="0"/>
                  </a:lnTo>
                  <a:lnTo>
                    <a:pt x="90828" y="4105"/>
                  </a:lnTo>
                  <a:lnTo>
                    <a:pt x="109094" y="13728"/>
                  </a:lnTo>
                  <a:lnTo>
                    <a:pt x="113731" y="20740"/>
                  </a:lnTo>
                  <a:lnTo>
                    <a:pt x="115838" y="46205"/>
                  </a:lnTo>
                  <a:lnTo>
                    <a:pt x="115986" y="768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196276" y="1800373"/>
            <a:ext cx="624611" cy="1186842"/>
            <a:chOff x="5196276" y="1800373"/>
            <a:chExt cx="624611" cy="1186842"/>
          </a:xfrm>
        </p:grpSpPr>
        <p:sp>
          <p:nvSpPr>
            <p:cNvPr id="74" name="Freeform 73"/>
            <p:cNvSpPr/>
            <p:nvPr/>
          </p:nvSpPr>
          <p:spPr>
            <a:xfrm>
              <a:off x="5454765" y="1800373"/>
              <a:ext cx="244433" cy="449949"/>
            </a:xfrm>
            <a:custGeom>
              <a:avLst/>
              <a:gdLst/>
              <a:ahLst/>
              <a:cxnLst/>
              <a:rect l="0" t="0" r="0" b="0"/>
              <a:pathLst>
                <a:path w="244433" h="449949">
                  <a:moveTo>
                    <a:pt x="135867" y="0"/>
                  </a:moveTo>
                  <a:lnTo>
                    <a:pt x="101120" y="37086"/>
                  </a:lnTo>
                  <a:lnTo>
                    <a:pt x="68139" y="96409"/>
                  </a:lnTo>
                  <a:lnTo>
                    <a:pt x="40904" y="148418"/>
                  </a:lnTo>
                  <a:lnTo>
                    <a:pt x="18583" y="203752"/>
                  </a:lnTo>
                  <a:lnTo>
                    <a:pt x="4078" y="259742"/>
                  </a:lnTo>
                  <a:lnTo>
                    <a:pt x="0" y="318982"/>
                  </a:lnTo>
                  <a:lnTo>
                    <a:pt x="1782" y="350000"/>
                  </a:lnTo>
                  <a:lnTo>
                    <a:pt x="15940" y="386023"/>
                  </a:lnTo>
                  <a:lnTo>
                    <a:pt x="48512" y="427231"/>
                  </a:lnTo>
                  <a:lnTo>
                    <a:pt x="74889" y="443352"/>
                  </a:lnTo>
                  <a:lnTo>
                    <a:pt x="110520" y="449948"/>
                  </a:lnTo>
                  <a:lnTo>
                    <a:pt x="145124" y="446313"/>
                  </a:lnTo>
                  <a:lnTo>
                    <a:pt x="177604" y="432238"/>
                  </a:lnTo>
                  <a:lnTo>
                    <a:pt x="203865" y="413250"/>
                  </a:lnTo>
                  <a:lnTo>
                    <a:pt x="232530" y="377467"/>
                  </a:lnTo>
                  <a:lnTo>
                    <a:pt x="242389" y="357276"/>
                  </a:lnTo>
                  <a:lnTo>
                    <a:pt x="244432" y="336604"/>
                  </a:lnTo>
                  <a:lnTo>
                    <a:pt x="240270" y="316888"/>
                  </a:lnTo>
                  <a:lnTo>
                    <a:pt x="230621" y="300326"/>
                  </a:lnTo>
                  <a:lnTo>
                    <a:pt x="215414" y="288286"/>
                  </a:lnTo>
                  <a:lnTo>
                    <a:pt x="206446" y="283437"/>
                  </a:lnTo>
                  <a:lnTo>
                    <a:pt x="180884" y="281170"/>
                  </a:lnTo>
                  <a:lnTo>
                    <a:pt x="152365" y="285231"/>
                  </a:lnTo>
                  <a:lnTo>
                    <a:pt x="94539" y="313396"/>
                  </a:lnTo>
                  <a:lnTo>
                    <a:pt x="7269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380062" y="2347854"/>
              <a:ext cx="178985" cy="200043"/>
            </a:xfrm>
            <a:custGeom>
              <a:avLst/>
              <a:gdLst/>
              <a:ahLst/>
              <a:cxnLst/>
              <a:rect l="0" t="0" r="0" b="0"/>
              <a:pathLst>
                <a:path w="178985" h="200043">
                  <a:moveTo>
                    <a:pt x="178984" y="0"/>
                  </a:moveTo>
                  <a:lnTo>
                    <a:pt x="154938" y="9576"/>
                  </a:lnTo>
                  <a:lnTo>
                    <a:pt x="133515" y="27534"/>
                  </a:lnTo>
                  <a:lnTo>
                    <a:pt x="91261" y="84797"/>
                  </a:lnTo>
                  <a:lnTo>
                    <a:pt x="49134" y="140214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548518" y="2368911"/>
              <a:ext cx="157928" cy="200043"/>
            </a:xfrm>
            <a:custGeom>
              <a:avLst/>
              <a:gdLst/>
              <a:ahLst/>
              <a:cxnLst/>
              <a:rect l="0" t="0" r="0" b="0"/>
              <a:pathLst>
                <a:path w="157928" h="200043">
                  <a:moveTo>
                    <a:pt x="0" y="0"/>
                  </a:moveTo>
                  <a:lnTo>
                    <a:pt x="20243" y="43963"/>
                  </a:lnTo>
                  <a:lnTo>
                    <a:pt x="68008" y="99134"/>
                  </a:lnTo>
                  <a:lnTo>
                    <a:pt x="125701" y="160379"/>
                  </a:lnTo>
                  <a:lnTo>
                    <a:pt x="157927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196276" y="2705823"/>
              <a:ext cx="156750" cy="281392"/>
            </a:xfrm>
            <a:custGeom>
              <a:avLst/>
              <a:gdLst/>
              <a:ahLst/>
              <a:cxnLst/>
              <a:rect l="0" t="0" r="0" b="0"/>
              <a:pathLst>
                <a:path w="156750" h="281392">
                  <a:moveTo>
                    <a:pt x="25858" y="0"/>
                  </a:moveTo>
                  <a:lnTo>
                    <a:pt x="7900" y="53875"/>
                  </a:lnTo>
                  <a:lnTo>
                    <a:pt x="0" y="76405"/>
                  </a:lnTo>
                  <a:lnTo>
                    <a:pt x="1888" y="66323"/>
                  </a:lnTo>
                  <a:lnTo>
                    <a:pt x="15116" y="45518"/>
                  </a:lnTo>
                  <a:lnTo>
                    <a:pt x="39443" y="30125"/>
                  </a:lnTo>
                  <a:lnTo>
                    <a:pt x="68878" y="18155"/>
                  </a:lnTo>
                  <a:lnTo>
                    <a:pt x="77935" y="17952"/>
                  </a:lnTo>
                  <a:lnTo>
                    <a:pt x="94237" y="23967"/>
                  </a:lnTo>
                  <a:lnTo>
                    <a:pt x="116569" y="40507"/>
                  </a:lnTo>
                  <a:lnTo>
                    <a:pt x="127785" y="59727"/>
                  </a:lnTo>
                  <a:lnTo>
                    <a:pt x="148248" y="115360"/>
                  </a:lnTo>
                  <a:lnTo>
                    <a:pt x="156749" y="147265"/>
                  </a:lnTo>
                  <a:lnTo>
                    <a:pt x="150326" y="189487"/>
                  </a:lnTo>
                  <a:lnTo>
                    <a:pt x="133236" y="240983"/>
                  </a:lnTo>
                  <a:lnTo>
                    <a:pt x="121935" y="257622"/>
                  </a:lnTo>
                  <a:lnTo>
                    <a:pt x="105994" y="269697"/>
                  </a:lnTo>
                  <a:lnTo>
                    <a:pt x="86041" y="277793"/>
                  </a:lnTo>
                  <a:lnTo>
                    <a:pt x="61575" y="281391"/>
                  </a:lnTo>
                  <a:lnTo>
                    <a:pt x="41343" y="276751"/>
                  </a:lnTo>
                  <a:lnTo>
                    <a:pt x="32672" y="272239"/>
                  </a:lnTo>
                  <a:lnTo>
                    <a:pt x="19918" y="257866"/>
                  </a:lnTo>
                  <a:lnTo>
                    <a:pt x="14879" y="249120"/>
                  </a:lnTo>
                  <a:lnTo>
                    <a:pt x="13859" y="240949"/>
                  </a:lnTo>
                  <a:lnTo>
                    <a:pt x="18966" y="225632"/>
                  </a:lnTo>
                  <a:lnTo>
                    <a:pt x="32153" y="214145"/>
                  </a:lnTo>
                  <a:lnTo>
                    <a:pt x="50883" y="206310"/>
                  </a:lnTo>
                  <a:lnTo>
                    <a:pt x="86565" y="203069"/>
                  </a:lnTo>
                  <a:lnTo>
                    <a:pt x="127537" y="211862"/>
                  </a:lnTo>
                  <a:lnTo>
                    <a:pt x="152201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20235" y="2692092"/>
              <a:ext cx="200652" cy="264970"/>
            </a:xfrm>
            <a:custGeom>
              <a:avLst/>
              <a:gdLst/>
              <a:ahLst/>
              <a:cxnLst/>
              <a:rect l="0" t="0" r="0" b="0"/>
              <a:pathLst>
                <a:path w="200652" h="264970">
                  <a:moveTo>
                    <a:pt x="44096" y="3203"/>
                  </a:moveTo>
                  <a:lnTo>
                    <a:pt x="28455" y="21184"/>
                  </a:lnTo>
                  <a:lnTo>
                    <a:pt x="3663" y="61766"/>
                  </a:lnTo>
                  <a:lnTo>
                    <a:pt x="763" y="63302"/>
                  </a:lnTo>
                  <a:lnTo>
                    <a:pt x="0" y="60816"/>
                  </a:lnTo>
                  <a:lnTo>
                    <a:pt x="661" y="55650"/>
                  </a:lnTo>
                  <a:lnTo>
                    <a:pt x="4611" y="51036"/>
                  </a:lnTo>
                  <a:lnTo>
                    <a:pt x="67130" y="11772"/>
                  </a:lnTo>
                  <a:lnTo>
                    <a:pt x="97324" y="153"/>
                  </a:lnTo>
                  <a:lnTo>
                    <a:pt x="106488" y="0"/>
                  </a:lnTo>
                  <a:lnTo>
                    <a:pt x="122909" y="6069"/>
                  </a:lnTo>
                  <a:lnTo>
                    <a:pt x="145307" y="28229"/>
                  </a:lnTo>
                  <a:lnTo>
                    <a:pt x="149005" y="37434"/>
                  </a:lnTo>
                  <a:lnTo>
                    <a:pt x="149994" y="57021"/>
                  </a:lnTo>
                  <a:lnTo>
                    <a:pt x="138384" y="87779"/>
                  </a:lnTo>
                  <a:lnTo>
                    <a:pt x="123437" y="102404"/>
                  </a:lnTo>
                  <a:lnTo>
                    <a:pt x="114538" y="107941"/>
                  </a:lnTo>
                  <a:lnTo>
                    <a:pt x="95291" y="110975"/>
                  </a:lnTo>
                  <a:lnTo>
                    <a:pt x="83227" y="109593"/>
                  </a:lnTo>
                  <a:lnTo>
                    <a:pt x="102744" y="109985"/>
                  </a:lnTo>
                  <a:lnTo>
                    <a:pt x="136993" y="118160"/>
                  </a:lnTo>
                  <a:lnTo>
                    <a:pt x="169887" y="136050"/>
                  </a:lnTo>
                  <a:lnTo>
                    <a:pt x="191250" y="153493"/>
                  </a:lnTo>
                  <a:lnTo>
                    <a:pt x="197182" y="164228"/>
                  </a:lnTo>
                  <a:lnTo>
                    <a:pt x="200651" y="188633"/>
                  </a:lnTo>
                  <a:lnTo>
                    <a:pt x="195175" y="211958"/>
                  </a:lnTo>
                  <a:lnTo>
                    <a:pt x="178938" y="241701"/>
                  </a:lnTo>
                  <a:lnTo>
                    <a:pt x="172595" y="249939"/>
                  </a:lnTo>
                  <a:lnTo>
                    <a:pt x="153069" y="259093"/>
                  </a:lnTo>
                  <a:lnTo>
                    <a:pt x="102407" y="264969"/>
                  </a:lnTo>
                  <a:lnTo>
                    <a:pt x="44096" y="255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7327834" y="1635010"/>
            <a:ext cx="989680" cy="1768049"/>
            <a:chOff x="7327834" y="1635010"/>
            <a:chExt cx="989680" cy="1768049"/>
          </a:xfrm>
        </p:grpSpPr>
        <p:sp>
          <p:nvSpPr>
            <p:cNvPr id="80" name="Freeform 79"/>
            <p:cNvSpPr/>
            <p:nvPr/>
          </p:nvSpPr>
          <p:spPr>
            <a:xfrm>
              <a:off x="7588191" y="1635010"/>
              <a:ext cx="192369" cy="409557"/>
            </a:xfrm>
            <a:custGeom>
              <a:avLst/>
              <a:gdLst/>
              <a:ahLst/>
              <a:cxnLst/>
              <a:rect l="0" t="0" r="0" b="0"/>
              <a:pathLst>
                <a:path w="192369" h="409557">
                  <a:moveTo>
                    <a:pt x="192368" y="91663"/>
                  </a:moveTo>
                  <a:lnTo>
                    <a:pt x="148406" y="126561"/>
                  </a:lnTo>
                  <a:lnTo>
                    <a:pt x="108821" y="184661"/>
                  </a:lnTo>
                  <a:lnTo>
                    <a:pt x="73135" y="240000"/>
                  </a:lnTo>
                  <a:lnTo>
                    <a:pt x="43551" y="300739"/>
                  </a:lnTo>
                  <a:lnTo>
                    <a:pt x="37140" y="344555"/>
                  </a:lnTo>
                  <a:lnTo>
                    <a:pt x="40830" y="383403"/>
                  </a:lnTo>
                  <a:lnTo>
                    <a:pt x="45719" y="392611"/>
                  </a:lnTo>
                  <a:lnTo>
                    <a:pt x="60511" y="405962"/>
                  </a:lnTo>
                  <a:lnTo>
                    <a:pt x="81902" y="409556"/>
                  </a:lnTo>
                  <a:lnTo>
                    <a:pt x="104668" y="406084"/>
                  </a:lnTo>
                  <a:lnTo>
                    <a:pt x="122584" y="396742"/>
                  </a:lnTo>
                  <a:lnTo>
                    <a:pt x="145826" y="372740"/>
                  </a:lnTo>
                  <a:lnTo>
                    <a:pt x="154135" y="350337"/>
                  </a:lnTo>
                  <a:lnTo>
                    <a:pt x="156658" y="325952"/>
                  </a:lnTo>
                  <a:lnTo>
                    <a:pt x="150332" y="291323"/>
                  </a:lnTo>
                  <a:lnTo>
                    <a:pt x="127826" y="244533"/>
                  </a:lnTo>
                  <a:lnTo>
                    <a:pt x="92752" y="204687"/>
                  </a:lnTo>
                  <a:lnTo>
                    <a:pt x="35080" y="154876"/>
                  </a:lnTo>
                  <a:lnTo>
                    <a:pt x="27848" y="147843"/>
                  </a:lnTo>
                  <a:lnTo>
                    <a:pt x="7836" y="104104"/>
                  </a:lnTo>
                  <a:lnTo>
                    <a:pt x="0" y="81985"/>
                  </a:lnTo>
                  <a:lnTo>
                    <a:pt x="1976" y="60455"/>
                  </a:lnTo>
                  <a:lnTo>
                    <a:pt x="10653" y="40358"/>
                  </a:lnTo>
                  <a:lnTo>
                    <a:pt x="22309" y="23627"/>
                  </a:lnTo>
                  <a:lnTo>
                    <a:pt x="38407" y="11512"/>
                  </a:lnTo>
                  <a:lnTo>
                    <a:pt x="58431" y="3398"/>
                  </a:lnTo>
                  <a:lnTo>
                    <a:pt x="94841" y="0"/>
                  </a:lnTo>
                  <a:lnTo>
                    <a:pt x="117437" y="3351"/>
                  </a:lnTo>
                  <a:lnTo>
                    <a:pt x="126037" y="8222"/>
                  </a:lnTo>
                  <a:lnTo>
                    <a:pt x="160783" y="495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506819" y="2189927"/>
              <a:ext cx="157928" cy="231628"/>
            </a:xfrm>
            <a:custGeom>
              <a:avLst/>
              <a:gdLst/>
              <a:ahLst/>
              <a:cxnLst/>
              <a:rect l="0" t="0" r="0" b="0"/>
              <a:pathLst>
                <a:path w="157928" h="231628">
                  <a:moveTo>
                    <a:pt x="157927" y="0"/>
                  </a:moveTo>
                  <a:lnTo>
                    <a:pt x="123598" y="60873"/>
                  </a:lnTo>
                  <a:lnTo>
                    <a:pt x="83986" y="116536"/>
                  </a:lnTo>
                  <a:lnTo>
                    <a:pt x="50425" y="17592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06860" y="2210984"/>
              <a:ext cx="126343" cy="231628"/>
            </a:xfrm>
            <a:custGeom>
              <a:avLst/>
              <a:gdLst/>
              <a:ahLst/>
              <a:cxnLst/>
              <a:rect l="0" t="0" r="0" b="0"/>
              <a:pathLst>
                <a:path w="126343" h="231628">
                  <a:moveTo>
                    <a:pt x="0" y="0"/>
                  </a:moveTo>
                  <a:lnTo>
                    <a:pt x="2339" y="39688"/>
                  </a:lnTo>
                  <a:lnTo>
                    <a:pt x="16811" y="71811"/>
                  </a:lnTo>
                  <a:lnTo>
                    <a:pt x="55001" y="134359"/>
                  </a:lnTo>
                  <a:lnTo>
                    <a:pt x="101913" y="194922"/>
                  </a:lnTo>
                  <a:lnTo>
                    <a:pt x="126342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327834" y="2582603"/>
              <a:ext cx="210571" cy="228585"/>
            </a:xfrm>
            <a:custGeom>
              <a:avLst/>
              <a:gdLst/>
              <a:ahLst/>
              <a:cxnLst/>
              <a:rect l="0" t="0" r="0" b="0"/>
              <a:pathLst>
                <a:path w="210571" h="228585">
                  <a:moveTo>
                    <a:pt x="0" y="17935"/>
                  </a:moveTo>
                  <a:lnTo>
                    <a:pt x="11178" y="6757"/>
                  </a:lnTo>
                  <a:lnTo>
                    <a:pt x="29144" y="1269"/>
                  </a:lnTo>
                  <a:lnTo>
                    <a:pt x="52727" y="0"/>
                  </a:lnTo>
                  <a:lnTo>
                    <a:pt x="89972" y="7032"/>
                  </a:lnTo>
                  <a:lnTo>
                    <a:pt x="108618" y="17379"/>
                  </a:lnTo>
                  <a:lnTo>
                    <a:pt x="132269" y="41947"/>
                  </a:lnTo>
                  <a:lnTo>
                    <a:pt x="140674" y="64482"/>
                  </a:lnTo>
                  <a:lnTo>
                    <a:pt x="146071" y="122666"/>
                  </a:lnTo>
                  <a:lnTo>
                    <a:pt x="141416" y="162051"/>
                  </a:lnTo>
                  <a:lnTo>
                    <a:pt x="129532" y="184932"/>
                  </a:lnTo>
                  <a:lnTo>
                    <a:pt x="103110" y="214425"/>
                  </a:lnTo>
                  <a:lnTo>
                    <a:pt x="93307" y="222628"/>
                  </a:lnTo>
                  <a:lnTo>
                    <a:pt x="83261" y="226927"/>
                  </a:lnTo>
                  <a:lnTo>
                    <a:pt x="62742" y="228584"/>
                  </a:lnTo>
                  <a:lnTo>
                    <a:pt x="45043" y="222301"/>
                  </a:lnTo>
                  <a:lnTo>
                    <a:pt x="37048" y="217350"/>
                  </a:lnTo>
                  <a:lnTo>
                    <a:pt x="31717" y="209370"/>
                  </a:lnTo>
                  <a:lnTo>
                    <a:pt x="25795" y="188025"/>
                  </a:lnTo>
                  <a:lnTo>
                    <a:pt x="26555" y="178122"/>
                  </a:lnTo>
                  <a:lnTo>
                    <a:pt x="33639" y="160879"/>
                  </a:lnTo>
                  <a:lnTo>
                    <a:pt x="47706" y="148536"/>
                  </a:lnTo>
                  <a:lnTo>
                    <a:pt x="56371" y="143607"/>
                  </a:lnTo>
                  <a:lnTo>
                    <a:pt x="75357" y="141250"/>
                  </a:lnTo>
                  <a:lnTo>
                    <a:pt x="133796" y="145049"/>
                  </a:lnTo>
                  <a:lnTo>
                    <a:pt x="196262" y="161031"/>
                  </a:lnTo>
                  <a:lnTo>
                    <a:pt x="210570" y="165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964483" y="2516310"/>
              <a:ext cx="16119" cy="263214"/>
            </a:xfrm>
            <a:custGeom>
              <a:avLst/>
              <a:gdLst/>
              <a:ahLst/>
              <a:cxnLst/>
              <a:rect l="0" t="0" r="0" b="0"/>
              <a:pathLst>
                <a:path w="16119" h="263214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5285" y="130197"/>
                  </a:lnTo>
                  <a:lnTo>
                    <a:pt x="6699" y="192138"/>
                  </a:lnTo>
                  <a:lnTo>
                    <a:pt x="13910" y="237475"/>
                  </a:lnTo>
                  <a:lnTo>
                    <a:pt x="1611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791553" y="2611067"/>
              <a:ext cx="210106" cy="82203"/>
            </a:xfrm>
            <a:custGeom>
              <a:avLst/>
              <a:gdLst/>
              <a:ahLst/>
              <a:cxnLst/>
              <a:rect l="0" t="0" r="0" b="0"/>
              <a:pathLst>
                <a:path w="210106" h="82203">
                  <a:moveTo>
                    <a:pt x="210105" y="52642"/>
                  </a:moveTo>
                  <a:lnTo>
                    <a:pt x="148012" y="58232"/>
                  </a:lnTo>
                  <a:lnTo>
                    <a:pt x="86100" y="73973"/>
                  </a:lnTo>
                  <a:lnTo>
                    <a:pt x="36521" y="82202"/>
                  </a:lnTo>
                  <a:lnTo>
                    <a:pt x="15583" y="77089"/>
                  </a:lnTo>
                  <a:lnTo>
                    <a:pt x="6725" y="72449"/>
                  </a:lnTo>
                  <a:lnTo>
                    <a:pt x="1989" y="65847"/>
                  </a:lnTo>
                  <a:lnTo>
                    <a:pt x="0" y="57936"/>
                  </a:lnTo>
                  <a:lnTo>
                    <a:pt x="2792" y="30034"/>
                  </a:lnTo>
                  <a:lnTo>
                    <a:pt x="100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843730" y="2853222"/>
              <a:ext cx="126344" cy="210571"/>
            </a:xfrm>
            <a:custGeom>
              <a:avLst/>
              <a:gdLst/>
              <a:ahLst/>
              <a:cxnLst/>
              <a:rect l="0" t="0" r="0" b="0"/>
              <a:pathLst>
                <a:path w="126344" h="210571">
                  <a:moveTo>
                    <a:pt x="126343" y="0"/>
                  </a:moveTo>
                  <a:lnTo>
                    <a:pt x="116767" y="24047"/>
                  </a:lnTo>
                  <a:lnTo>
                    <a:pt x="72034" y="86288"/>
                  </a:lnTo>
                  <a:lnTo>
                    <a:pt x="40230" y="14758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970073" y="2863751"/>
              <a:ext cx="157928" cy="210571"/>
            </a:xfrm>
            <a:custGeom>
              <a:avLst/>
              <a:gdLst/>
              <a:ahLst/>
              <a:cxnLst/>
              <a:rect l="0" t="0" r="0" b="0"/>
              <a:pathLst>
                <a:path w="157928" h="210571">
                  <a:moveTo>
                    <a:pt x="0" y="0"/>
                  </a:moveTo>
                  <a:lnTo>
                    <a:pt x="9574" y="24046"/>
                  </a:lnTo>
                  <a:lnTo>
                    <a:pt x="52997" y="82002"/>
                  </a:lnTo>
                  <a:lnTo>
                    <a:pt x="101796" y="142295"/>
                  </a:lnTo>
                  <a:lnTo>
                    <a:pt x="151688" y="203618"/>
                  </a:lnTo>
                  <a:lnTo>
                    <a:pt x="15792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738446" y="3145529"/>
              <a:ext cx="147400" cy="255745"/>
            </a:xfrm>
            <a:custGeom>
              <a:avLst/>
              <a:gdLst/>
              <a:ahLst/>
              <a:cxnLst/>
              <a:rect l="0" t="0" r="0" b="0"/>
              <a:pathLst>
                <a:path w="147400" h="255745">
                  <a:moveTo>
                    <a:pt x="0" y="76191"/>
                  </a:moveTo>
                  <a:lnTo>
                    <a:pt x="0" y="53834"/>
                  </a:lnTo>
                  <a:lnTo>
                    <a:pt x="11178" y="23163"/>
                  </a:lnTo>
                  <a:lnTo>
                    <a:pt x="26025" y="8559"/>
                  </a:lnTo>
                  <a:lnTo>
                    <a:pt x="34897" y="3027"/>
                  </a:lnTo>
                  <a:lnTo>
                    <a:pt x="54114" y="0"/>
                  </a:lnTo>
                  <a:lnTo>
                    <a:pt x="64152" y="831"/>
                  </a:lnTo>
                  <a:lnTo>
                    <a:pt x="81544" y="7992"/>
                  </a:lnTo>
                  <a:lnTo>
                    <a:pt x="97073" y="20144"/>
                  </a:lnTo>
                  <a:lnTo>
                    <a:pt x="111773" y="37243"/>
                  </a:lnTo>
                  <a:lnTo>
                    <a:pt x="119867" y="62780"/>
                  </a:lnTo>
                  <a:lnTo>
                    <a:pt x="124423" y="110042"/>
                  </a:lnTo>
                  <a:lnTo>
                    <a:pt x="120374" y="167235"/>
                  </a:lnTo>
                  <a:lnTo>
                    <a:pt x="107138" y="211158"/>
                  </a:lnTo>
                  <a:lnTo>
                    <a:pt x="88546" y="236024"/>
                  </a:lnTo>
                  <a:lnTo>
                    <a:pt x="70939" y="250953"/>
                  </a:lnTo>
                  <a:lnTo>
                    <a:pt x="61330" y="254700"/>
                  </a:lnTo>
                  <a:lnTo>
                    <a:pt x="41296" y="255744"/>
                  </a:lnTo>
                  <a:lnTo>
                    <a:pt x="23812" y="249189"/>
                  </a:lnTo>
                  <a:lnTo>
                    <a:pt x="15875" y="244166"/>
                  </a:lnTo>
                  <a:lnTo>
                    <a:pt x="10584" y="236137"/>
                  </a:lnTo>
                  <a:lnTo>
                    <a:pt x="4703" y="214738"/>
                  </a:lnTo>
                  <a:lnTo>
                    <a:pt x="5475" y="204821"/>
                  </a:lnTo>
                  <a:lnTo>
                    <a:pt x="12572" y="187562"/>
                  </a:lnTo>
                  <a:lnTo>
                    <a:pt x="20079" y="182024"/>
                  </a:lnTo>
                  <a:lnTo>
                    <a:pt x="40900" y="175870"/>
                  </a:lnTo>
                  <a:lnTo>
                    <a:pt x="50663" y="176568"/>
                  </a:lnTo>
                  <a:lnTo>
                    <a:pt x="106189" y="199916"/>
                  </a:lnTo>
                  <a:lnTo>
                    <a:pt x="147399" y="223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104029" y="3187472"/>
              <a:ext cx="213485" cy="215587"/>
            </a:xfrm>
            <a:custGeom>
              <a:avLst/>
              <a:gdLst/>
              <a:ahLst/>
              <a:cxnLst/>
              <a:rect l="0" t="0" r="0" b="0"/>
              <a:pathLst>
                <a:path w="213485" h="215587">
                  <a:moveTo>
                    <a:pt x="2914" y="23719"/>
                  </a:moveTo>
                  <a:lnTo>
                    <a:pt x="20894" y="8079"/>
                  </a:lnTo>
                  <a:lnTo>
                    <a:pt x="37812" y="0"/>
                  </a:lnTo>
                  <a:lnTo>
                    <a:pt x="78245" y="54"/>
                  </a:lnTo>
                  <a:lnTo>
                    <a:pt x="116091" y="13068"/>
                  </a:lnTo>
                  <a:lnTo>
                    <a:pt x="132374" y="28344"/>
                  </a:lnTo>
                  <a:lnTo>
                    <a:pt x="138353" y="37331"/>
                  </a:lnTo>
                  <a:lnTo>
                    <a:pt x="146770" y="77925"/>
                  </a:lnTo>
                  <a:lnTo>
                    <a:pt x="141208" y="134469"/>
                  </a:lnTo>
                  <a:lnTo>
                    <a:pt x="135347" y="158340"/>
                  </a:lnTo>
                  <a:lnTo>
                    <a:pt x="114293" y="191509"/>
                  </a:lnTo>
                  <a:lnTo>
                    <a:pt x="95699" y="206697"/>
                  </a:lnTo>
                  <a:lnTo>
                    <a:pt x="85828" y="212385"/>
                  </a:lnTo>
                  <a:lnTo>
                    <a:pt x="62381" y="215586"/>
                  </a:lnTo>
                  <a:lnTo>
                    <a:pt x="49577" y="214801"/>
                  </a:lnTo>
                  <a:lnTo>
                    <a:pt x="29113" y="204571"/>
                  </a:lnTo>
                  <a:lnTo>
                    <a:pt x="13387" y="188326"/>
                  </a:lnTo>
                  <a:lnTo>
                    <a:pt x="2500" y="169408"/>
                  </a:lnTo>
                  <a:lnTo>
                    <a:pt x="0" y="149301"/>
                  </a:lnTo>
                  <a:lnTo>
                    <a:pt x="971" y="139026"/>
                  </a:lnTo>
                  <a:lnTo>
                    <a:pt x="5128" y="131006"/>
                  </a:lnTo>
                  <a:lnTo>
                    <a:pt x="19106" y="118976"/>
                  </a:lnTo>
                  <a:lnTo>
                    <a:pt x="40135" y="112849"/>
                  </a:lnTo>
                  <a:lnTo>
                    <a:pt x="81403" y="112519"/>
                  </a:lnTo>
                  <a:lnTo>
                    <a:pt x="136571" y="122888"/>
                  </a:lnTo>
                  <a:lnTo>
                    <a:pt x="188884" y="139652"/>
                  </a:lnTo>
                  <a:lnTo>
                    <a:pt x="213484" y="1500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136984" y="3990300"/>
            <a:ext cx="720863" cy="442282"/>
            <a:chOff x="5136984" y="3990300"/>
            <a:chExt cx="720863" cy="442282"/>
          </a:xfrm>
        </p:grpSpPr>
        <p:sp>
          <p:nvSpPr>
            <p:cNvPr id="91" name="Freeform 90"/>
            <p:cNvSpPr/>
            <p:nvPr/>
          </p:nvSpPr>
          <p:spPr>
            <a:xfrm>
              <a:off x="5136984" y="3990300"/>
              <a:ext cx="231324" cy="442282"/>
            </a:xfrm>
            <a:custGeom>
              <a:avLst/>
              <a:gdLst/>
              <a:ahLst/>
              <a:cxnLst/>
              <a:rect l="0" t="0" r="0" b="0"/>
              <a:pathLst>
                <a:path w="231324" h="442282">
                  <a:moveTo>
                    <a:pt x="95679" y="0"/>
                  </a:moveTo>
                  <a:lnTo>
                    <a:pt x="66998" y="53875"/>
                  </a:lnTo>
                  <a:lnTo>
                    <a:pt x="35873" y="115922"/>
                  </a:lnTo>
                  <a:lnTo>
                    <a:pt x="23865" y="136919"/>
                  </a:lnTo>
                  <a:lnTo>
                    <a:pt x="17387" y="141582"/>
                  </a:lnTo>
                  <a:lnTo>
                    <a:pt x="10729" y="142351"/>
                  </a:lnTo>
                  <a:lnTo>
                    <a:pt x="3951" y="140524"/>
                  </a:lnTo>
                  <a:lnTo>
                    <a:pt x="602" y="135797"/>
                  </a:lnTo>
                  <a:lnTo>
                    <a:pt x="0" y="121186"/>
                  </a:lnTo>
                  <a:lnTo>
                    <a:pt x="6752" y="106113"/>
                  </a:lnTo>
                  <a:lnTo>
                    <a:pt x="41332" y="47136"/>
                  </a:lnTo>
                  <a:lnTo>
                    <a:pt x="69129" y="19016"/>
                  </a:lnTo>
                  <a:lnTo>
                    <a:pt x="87388" y="9231"/>
                  </a:lnTo>
                  <a:lnTo>
                    <a:pt x="122988" y="2735"/>
                  </a:lnTo>
                  <a:lnTo>
                    <a:pt x="146421" y="7455"/>
                  </a:lnTo>
                  <a:lnTo>
                    <a:pt x="176224" y="23266"/>
                  </a:lnTo>
                  <a:lnTo>
                    <a:pt x="199873" y="45888"/>
                  </a:lnTo>
                  <a:lnTo>
                    <a:pt x="213347" y="66018"/>
                  </a:lnTo>
                  <a:lnTo>
                    <a:pt x="226340" y="103659"/>
                  </a:lnTo>
                  <a:lnTo>
                    <a:pt x="231323" y="158300"/>
                  </a:lnTo>
                  <a:lnTo>
                    <a:pt x="226718" y="219743"/>
                  </a:lnTo>
                  <a:lnTo>
                    <a:pt x="206137" y="279799"/>
                  </a:lnTo>
                  <a:lnTo>
                    <a:pt x="179542" y="330483"/>
                  </a:lnTo>
                  <a:lnTo>
                    <a:pt x="136358" y="386801"/>
                  </a:lnTo>
                  <a:lnTo>
                    <a:pt x="84961" y="436245"/>
                  </a:lnTo>
                  <a:lnTo>
                    <a:pt x="60890" y="442281"/>
                  </a:lnTo>
                  <a:lnTo>
                    <a:pt x="36933" y="439895"/>
                  </a:lnTo>
                  <a:lnTo>
                    <a:pt x="18487" y="431035"/>
                  </a:lnTo>
                  <a:lnTo>
                    <a:pt x="12632" y="423058"/>
                  </a:lnTo>
                  <a:lnTo>
                    <a:pt x="6127" y="401715"/>
                  </a:lnTo>
                  <a:lnTo>
                    <a:pt x="8054" y="368981"/>
                  </a:lnTo>
                  <a:lnTo>
                    <a:pt x="21623" y="337056"/>
                  </a:lnTo>
                  <a:lnTo>
                    <a:pt x="37029" y="322158"/>
                  </a:lnTo>
                  <a:lnTo>
                    <a:pt x="56744" y="312807"/>
                  </a:lnTo>
                  <a:lnTo>
                    <a:pt x="92982" y="308713"/>
                  </a:lnTo>
                  <a:lnTo>
                    <a:pt x="147966" y="320273"/>
                  </a:lnTo>
                  <a:lnTo>
                    <a:pt x="197798" y="342246"/>
                  </a:lnTo>
                  <a:lnTo>
                    <a:pt x="222021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06404" y="4169285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63171" y="0"/>
                  </a:moveTo>
                  <a:lnTo>
                    <a:pt x="42928" y="43962"/>
                  </a:lnTo>
                  <a:lnTo>
                    <a:pt x="13293" y="9188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85347" y="4179813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105285"/>
                  </a:moveTo>
                  <a:lnTo>
                    <a:pt x="55787" y="50198"/>
                  </a:lnTo>
                  <a:lnTo>
                    <a:pt x="28004" y="196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85347" y="4179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664331" y="4060014"/>
              <a:ext cx="193516" cy="273386"/>
            </a:xfrm>
            <a:custGeom>
              <a:avLst/>
              <a:gdLst/>
              <a:ahLst/>
              <a:cxnLst/>
              <a:rect l="0" t="0" r="0" b="0"/>
              <a:pathLst>
                <a:path w="193516" h="273386">
                  <a:moveTo>
                    <a:pt x="0" y="46100"/>
                  </a:moveTo>
                  <a:lnTo>
                    <a:pt x="5589" y="29332"/>
                  </a:lnTo>
                  <a:lnTo>
                    <a:pt x="17692" y="17980"/>
                  </a:lnTo>
                  <a:lnTo>
                    <a:pt x="54058" y="1160"/>
                  </a:lnTo>
                  <a:lnTo>
                    <a:pt x="77448" y="0"/>
                  </a:lnTo>
                  <a:lnTo>
                    <a:pt x="90237" y="1329"/>
                  </a:lnTo>
                  <a:lnTo>
                    <a:pt x="99932" y="5724"/>
                  </a:lnTo>
                  <a:lnTo>
                    <a:pt x="113824" y="19966"/>
                  </a:lnTo>
                  <a:lnTo>
                    <a:pt x="117659" y="41114"/>
                  </a:lnTo>
                  <a:lnTo>
                    <a:pt x="114294" y="63771"/>
                  </a:lnTo>
                  <a:lnTo>
                    <a:pt x="99246" y="89680"/>
                  </a:lnTo>
                  <a:lnTo>
                    <a:pt x="86613" y="104853"/>
                  </a:lnTo>
                  <a:lnTo>
                    <a:pt x="85818" y="108665"/>
                  </a:lnTo>
                  <a:lnTo>
                    <a:pt x="88798" y="110037"/>
                  </a:lnTo>
                  <a:lnTo>
                    <a:pt x="101467" y="110781"/>
                  </a:lnTo>
                  <a:lnTo>
                    <a:pt x="127161" y="118947"/>
                  </a:lnTo>
                  <a:lnTo>
                    <a:pt x="164592" y="148687"/>
                  </a:lnTo>
                  <a:lnTo>
                    <a:pt x="180309" y="174762"/>
                  </a:lnTo>
                  <a:lnTo>
                    <a:pt x="192376" y="204715"/>
                  </a:lnTo>
                  <a:lnTo>
                    <a:pt x="193515" y="225390"/>
                  </a:lnTo>
                  <a:lnTo>
                    <a:pt x="192181" y="235816"/>
                  </a:lnTo>
                  <a:lnTo>
                    <a:pt x="181340" y="253640"/>
                  </a:lnTo>
                  <a:lnTo>
                    <a:pt x="173536" y="261669"/>
                  </a:lnTo>
                  <a:lnTo>
                    <a:pt x="152387" y="270590"/>
                  </a:lnTo>
                  <a:lnTo>
                    <a:pt x="126219" y="273385"/>
                  </a:lnTo>
                  <a:lnTo>
                    <a:pt x="68000" y="265647"/>
                  </a:lnTo>
                  <a:lnTo>
                    <a:pt x="21058" y="256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7430863" y="3842901"/>
            <a:ext cx="353107" cy="489886"/>
            <a:chOff x="7430863" y="3842901"/>
            <a:chExt cx="353107" cy="489886"/>
          </a:xfrm>
        </p:grpSpPr>
        <p:sp>
          <p:nvSpPr>
            <p:cNvPr id="97" name="Freeform 96"/>
            <p:cNvSpPr/>
            <p:nvPr/>
          </p:nvSpPr>
          <p:spPr>
            <a:xfrm>
              <a:off x="7430863" y="3969243"/>
              <a:ext cx="265469" cy="363544"/>
            </a:xfrm>
            <a:custGeom>
              <a:avLst/>
              <a:gdLst/>
              <a:ahLst/>
              <a:cxnLst/>
              <a:rect l="0" t="0" r="0" b="0"/>
              <a:pathLst>
                <a:path w="265469" h="363544">
                  <a:moveTo>
                    <a:pt x="54898" y="0"/>
                  </a:moveTo>
                  <a:lnTo>
                    <a:pt x="20151" y="53875"/>
                  </a:lnTo>
                  <a:lnTo>
                    <a:pt x="10989" y="74247"/>
                  </a:lnTo>
                  <a:lnTo>
                    <a:pt x="9248" y="76405"/>
                  </a:lnTo>
                  <a:lnTo>
                    <a:pt x="10433" y="66323"/>
                  </a:lnTo>
                  <a:lnTo>
                    <a:pt x="17979" y="52484"/>
                  </a:lnTo>
                  <a:lnTo>
                    <a:pt x="38500" y="31539"/>
                  </a:lnTo>
                  <a:lnTo>
                    <a:pt x="47475" y="24535"/>
                  </a:lnTo>
                  <a:lnTo>
                    <a:pt x="69927" y="16754"/>
                  </a:lnTo>
                  <a:lnTo>
                    <a:pt x="82465" y="14679"/>
                  </a:lnTo>
                  <a:lnTo>
                    <a:pt x="105754" y="18612"/>
                  </a:lnTo>
                  <a:lnTo>
                    <a:pt x="135477" y="33981"/>
                  </a:lnTo>
                  <a:lnTo>
                    <a:pt x="150373" y="47858"/>
                  </a:lnTo>
                  <a:lnTo>
                    <a:pt x="173392" y="95513"/>
                  </a:lnTo>
                  <a:lnTo>
                    <a:pt x="185756" y="144256"/>
                  </a:lnTo>
                  <a:lnTo>
                    <a:pt x="182066" y="205217"/>
                  </a:lnTo>
                  <a:lnTo>
                    <a:pt x="164592" y="260032"/>
                  </a:lnTo>
                  <a:lnTo>
                    <a:pt x="135491" y="312801"/>
                  </a:lnTo>
                  <a:lnTo>
                    <a:pt x="96294" y="351777"/>
                  </a:lnTo>
                  <a:lnTo>
                    <a:pt x="72516" y="361066"/>
                  </a:lnTo>
                  <a:lnTo>
                    <a:pt x="59625" y="363543"/>
                  </a:lnTo>
                  <a:lnTo>
                    <a:pt x="35942" y="360057"/>
                  </a:lnTo>
                  <a:lnTo>
                    <a:pt x="24713" y="355851"/>
                  </a:lnTo>
                  <a:lnTo>
                    <a:pt x="9118" y="341820"/>
                  </a:lnTo>
                  <a:lnTo>
                    <a:pt x="3321" y="333165"/>
                  </a:lnTo>
                  <a:lnTo>
                    <a:pt x="0" y="314190"/>
                  </a:lnTo>
                  <a:lnTo>
                    <a:pt x="752" y="304217"/>
                  </a:lnTo>
                  <a:lnTo>
                    <a:pt x="7827" y="286896"/>
                  </a:lnTo>
                  <a:lnTo>
                    <a:pt x="12989" y="279001"/>
                  </a:lnTo>
                  <a:lnTo>
                    <a:pt x="28083" y="267110"/>
                  </a:lnTo>
                  <a:lnTo>
                    <a:pt x="37022" y="262301"/>
                  </a:lnTo>
                  <a:lnTo>
                    <a:pt x="77547" y="255534"/>
                  </a:lnTo>
                  <a:lnTo>
                    <a:pt x="115422" y="259117"/>
                  </a:lnTo>
                  <a:lnTo>
                    <a:pt x="168066" y="278045"/>
                  </a:lnTo>
                  <a:lnTo>
                    <a:pt x="223525" y="291142"/>
                  </a:lnTo>
                  <a:lnTo>
                    <a:pt x="26546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654536" y="3842901"/>
              <a:ext cx="129434" cy="214341"/>
            </a:xfrm>
            <a:custGeom>
              <a:avLst/>
              <a:gdLst/>
              <a:ahLst/>
              <a:cxnLst/>
              <a:rect l="0" t="0" r="0" b="0"/>
              <a:pathLst>
                <a:path w="129434" h="214341">
                  <a:moveTo>
                    <a:pt x="41795" y="0"/>
                  </a:moveTo>
                  <a:lnTo>
                    <a:pt x="23815" y="24047"/>
                  </a:lnTo>
                  <a:lnTo>
                    <a:pt x="6897" y="38374"/>
                  </a:lnTo>
                  <a:lnTo>
                    <a:pt x="2153" y="39620"/>
                  </a:lnTo>
                  <a:lnTo>
                    <a:pt x="159" y="36942"/>
                  </a:lnTo>
                  <a:lnTo>
                    <a:pt x="0" y="31647"/>
                  </a:lnTo>
                  <a:lnTo>
                    <a:pt x="6062" y="19525"/>
                  </a:lnTo>
                  <a:lnTo>
                    <a:pt x="10955" y="13017"/>
                  </a:lnTo>
                  <a:lnTo>
                    <a:pt x="28868" y="5786"/>
                  </a:lnTo>
                  <a:lnTo>
                    <a:pt x="40196" y="3857"/>
                  </a:lnTo>
                  <a:lnTo>
                    <a:pt x="62142" y="7953"/>
                  </a:lnTo>
                  <a:lnTo>
                    <a:pt x="72907" y="12321"/>
                  </a:lnTo>
                  <a:lnTo>
                    <a:pt x="80084" y="19913"/>
                  </a:lnTo>
                  <a:lnTo>
                    <a:pt x="88058" y="40826"/>
                  </a:lnTo>
                  <a:lnTo>
                    <a:pt x="88483" y="62598"/>
                  </a:lnTo>
                  <a:lnTo>
                    <a:pt x="86958" y="73318"/>
                  </a:lnTo>
                  <a:lnTo>
                    <a:pt x="82433" y="81634"/>
                  </a:lnTo>
                  <a:lnTo>
                    <a:pt x="66315" y="96587"/>
                  </a:lnTo>
                  <a:lnTo>
                    <a:pt x="68670" y="97147"/>
                  </a:lnTo>
                  <a:lnTo>
                    <a:pt x="73750" y="96350"/>
                  </a:lnTo>
                  <a:lnTo>
                    <a:pt x="85633" y="101704"/>
                  </a:lnTo>
                  <a:lnTo>
                    <a:pt x="112326" y="124205"/>
                  </a:lnTo>
                  <a:lnTo>
                    <a:pt x="127554" y="149886"/>
                  </a:lnTo>
                  <a:lnTo>
                    <a:pt x="129433" y="169561"/>
                  </a:lnTo>
                  <a:lnTo>
                    <a:pt x="128297" y="179722"/>
                  </a:lnTo>
                  <a:lnTo>
                    <a:pt x="124030" y="187664"/>
                  </a:lnTo>
                  <a:lnTo>
                    <a:pt x="109929" y="199610"/>
                  </a:lnTo>
                  <a:lnTo>
                    <a:pt x="82260" y="212912"/>
                  </a:lnTo>
                  <a:lnTo>
                    <a:pt x="62120" y="214340"/>
                  </a:lnTo>
                  <a:lnTo>
                    <a:pt x="3126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339119" y="3011150"/>
            <a:ext cx="2398291" cy="442775"/>
            <a:chOff x="339119" y="3011150"/>
            <a:chExt cx="2398291" cy="442775"/>
          </a:xfrm>
        </p:grpSpPr>
        <p:sp>
          <p:nvSpPr>
            <p:cNvPr id="100" name="Freeform 99"/>
            <p:cNvSpPr/>
            <p:nvPr/>
          </p:nvSpPr>
          <p:spPr>
            <a:xfrm>
              <a:off x="339119" y="3011150"/>
              <a:ext cx="197835" cy="442775"/>
            </a:xfrm>
            <a:custGeom>
              <a:avLst/>
              <a:gdLst/>
              <a:ahLst/>
              <a:cxnLst/>
              <a:rect l="0" t="0" r="0" b="0"/>
              <a:pathLst>
                <a:path w="197835" h="442775">
                  <a:moveTo>
                    <a:pt x="18849" y="105285"/>
                  </a:moveTo>
                  <a:lnTo>
                    <a:pt x="27183" y="154216"/>
                  </a:lnTo>
                  <a:lnTo>
                    <a:pt x="34533" y="213346"/>
                  </a:lnTo>
                  <a:lnTo>
                    <a:pt x="47251" y="271257"/>
                  </a:lnTo>
                  <a:lnTo>
                    <a:pt x="56380" y="320708"/>
                  </a:lnTo>
                  <a:lnTo>
                    <a:pt x="60775" y="371235"/>
                  </a:lnTo>
                  <a:lnTo>
                    <a:pt x="72148" y="427703"/>
                  </a:lnTo>
                  <a:lnTo>
                    <a:pt x="75439" y="439553"/>
                  </a:lnTo>
                  <a:lnTo>
                    <a:pt x="77633" y="442774"/>
                  </a:lnTo>
                  <a:lnTo>
                    <a:pt x="79095" y="440242"/>
                  </a:lnTo>
                  <a:lnTo>
                    <a:pt x="81443" y="402556"/>
                  </a:lnTo>
                  <a:lnTo>
                    <a:pt x="73501" y="348882"/>
                  </a:lnTo>
                  <a:lnTo>
                    <a:pt x="60667" y="286287"/>
                  </a:lnTo>
                  <a:lnTo>
                    <a:pt x="46867" y="228516"/>
                  </a:lnTo>
                  <a:lnTo>
                    <a:pt x="25640" y="173214"/>
                  </a:lnTo>
                  <a:lnTo>
                    <a:pt x="5244" y="116440"/>
                  </a:lnTo>
                  <a:lnTo>
                    <a:pt x="0" y="78824"/>
                  </a:lnTo>
                  <a:lnTo>
                    <a:pt x="2774" y="67757"/>
                  </a:lnTo>
                  <a:lnTo>
                    <a:pt x="15214" y="49222"/>
                  </a:lnTo>
                  <a:lnTo>
                    <a:pt x="41949" y="31222"/>
                  </a:lnTo>
                  <a:lnTo>
                    <a:pt x="90829" y="15829"/>
                  </a:lnTo>
                  <a:lnTo>
                    <a:pt x="153876" y="5637"/>
                  </a:lnTo>
                  <a:lnTo>
                    <a:pt x="1978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57968" y="3232248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99393" y="8334"/>
                  </a:lnTo>
                  <a:lnTo>
                    <a:pt x="42725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81262" y="3263834"/>
              <a:ext cx="18863" cy="168457"/>
            </a:xfrm>
            <a:custGeom>
              <a:avLst/>
              <a:gdLst/>
              <a:ahLst/>
              <a:cxnLst/>
              <a:rect l="0" t="0" r="0" b="0"/>
              <a:pathLst>
                <a:path w="18863" h="16845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4679" y="126161"/>
                  </a:lnTo>
                  <a:lnTo>
                    <a:pt x="1886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0124" y="3432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79067" y="3190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73823" y="3232521"/>
              <a:ext cx="126343" cy="171631"/>
            </a:xfrm>
            <a:custGeom>
              <a:avLst/>
              <a:gdLst/>
              <a:ahLst/>
              <a:cxnLst/>
              <a:rect l="0" t="0" r="0" b="0"/>
              <a:pathLst>
                <a:path w="126343" h="171631">
                  <a:moveTo>
                    <a:pt x="0" y="41841"/>
                  </a:moveTo>
                  <a:lnTo>
                    <a:pt x="14655" y="103934"/>
                  </a:lnTo>
                  <a:lnTo>
                    <a:pt x="31667" y="157513"/>
                  </a:lnTo>
                  <a:lnTo>
                    <a:pt x="36301" y="171630"/>
                  </a:lnTo>
                  <a:lnTo>
                    <a:pt x="20512" y="116089"/>
                  </a:lnTo>
                  <a:lnTo>
                    <a:pt x="4608" y="61801"/>
                  </a:lnTo>
                  <a:lnTo>
                    <a:pt x="2048" y="36284"/>
                  </a:lnTo>
                  <a:lnTo>
                    <a:pt x="7150" y="15585"/>
                  </a:lnTo>
                  <a:lnTo>
                    <a:pt x="11786" y="6789"/>
                  </a:lnTo>
                  <a:lnTo>
                    <a:pt x="18386" y="2096"/>
                  </a:lnTo>
                  <a:lnTo>
                    <a:pt x="26295" y="136"/>
                  </a:lnTo>
                  <a:lnTo>
                    <a:pt x="35078" y="0"/>
                  </a:lnTo>
                  <a:lnTo>
                    <a:pt x="64206" y="10987"/>
                  </a:lnTo>
                  <a:lnTo>
                    <a:pt x="89474" y="34649"/>
                  </a:lnTo>
                  <a:lnTo>
                    <a:pt x="114656" y="84395"/>
                  </a:lnTo>
                  <a:lnTo>
                    <a:pt x="122880" y="115671"/>
                  </a:lnTo>
                  <a:lnTo>
                    <a:pt x="126342" y="147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34471" y="3114740"/>
              <a:ext cx="113094" cy="318208"/>
            </a:xfrm>
            <a:custGeom>
              <a:avLst/>
              <a:gdLst/>
              <a:ahLst/>
              <a:cxnLst/>
              <a:rect l="0" t="0" r="0" b="0"/>
              <a:pathLst>
                <a:path w="113094" h="318208">
                  <a:moveTo>
                    <a:pt x="113093" y="191208"/>
                  </a:moveTo>
                  <a:lnTo>
                    <a:pt x="97452" y="173227"/>
                  </a:lnTo>
                  <a:lnTo>
                    <a:pt x="89374" y="156310"/>
                  </a:lnTo>
                  <a:lnTo>
                    <a:pt x="75645" y="143332"/>
                  </a:lnTo>
                  <a:lnTo>
                    <a:pt x="67071" y="138234"/>
                  </a:lnTo>
                  <a:lnTo>
                    <a:pt x="59015" y="137175"/>
                  </a:lnTo>
                  <a:lnTo>
                    <a:pt x="43825" y="142237"/>
                  </a:lnTo>
                  <a:lnTo>
                    <a:pt x="22119" y="163830"/>
                  </a:lnTo>
                  <a:lnTo>
                    <a:pt x="6459" y="192455"/>
                  </a:lnTo>
                  <a:lnTo>
                    <a:pt x="0" y="228752"/>
                  </a:lnTo>
                  <a:lnTo>
                    <a:pt x="6223" y="274533"/>
                  </a:lnTo>
                  <a:lnTo>
                    <a:pt x="12173" y="296092"/>
                  </a:lnTo>
                  <a:lnTo>
                    <a:pt x="17737" y="304414"/>
                  </a:lnTo>
                  <a:lnTo>
                    <a:pt x="33278" y="316781"/>
                  </a:lnTo>
                  <a:lnTo>
                    <a:pt x="41166" y="318207"/>
                  </a:lnTo>
                  <a:lnTo>
                    <a:pt x="48764" y="316818"/>
                  </a:lnTo>
                  <a:lnTo>
                    <a:pt x="56169" y="313553"/>
                  </a:lnTo>
                  <a:lnTo>
                    <a:pt x="77770" y="292189"/>
                  </a:lnTo>
                  <a:lnTo>
                    <a:pt x="101610" y="234950"/>
                  </a:lnTo>
                  <a:lnTo>
                    <a:pt x="106820" y="211819"/>
                  </a:lnTo>
                  <a:lnTo>
                    <a:pt x="103752" y="158841"/>
                  </a:lnTo>
                  <a:lnTo>
                    <a:pt x="102799" y="103316"/>
                  </a:lnTo>
                  <a:lnTo>
                    <a:pt x="94206" y="40052"/>
                  </a:lnTo>
                  <a:lnTo>
                    <a:pt x="87931" y="10164"/>
                  </a:lnTo>
                  <a:lnTo>
                    <a:pt x="83450" y="2661"/>
                  </a:lnTo>
                  <a:lnTo>
                    <a:pt x="78124" y="0"/>
                  </a:lnTo>
                  <a:lnTo>
                    <a:pt x="72233" y="565"/>
                  </a:lnTo>
                  <a:lnTo>
                    <a:pt x="68305" y="6791"/>
                  </a:lnTo>
                  <a:lnTo>
                    <a:pt x="63942" y="29306"/>
                  </a:lnTo>
                  <a:lnTo>
                    <a:pt x="69546" y="81845"/>
                  </a:lnTo>
                  <a:lnTo>
                    <a:pt x="85291" y="143618"/>
                  </a:lnTo>
                  <a:lnTo>
                    <a:pt x="102601" y="206229"/>
                  </a:lnTo>
                  <a:lnTo>
                    <a:pt x="113093" y="2333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284669" y="3116435"/>
              <a:ext cx="10337" cy="273742"/>
            </a:xfrm>
            <a:custGeom>
              <a:avLst/>
              <a:gdLst/>
              <a:ahLst/>
              <a:cxnLst/>
              <a:rect l="0" t="0" r="0" b="0"/>
              <a:pathLst>
                <a:path w="10337" h="273742">
                  <a:moveTo>
                    <a:pt x="10336" y="0"/>
                  </a:moveTo>
                  <a:lnTo>
                    <a:pt x="3100" y="28726"/>
                  </a:lnTo>
                  <a:lnTo>
                    <a:pt x="458" y="92112"/>
                  </a:lnTo>
                  <a:lnTo>
                    <a:pt x="0" y="139206"/>
                  </a:lnTo>
                  <a:lnTo>
                    <a:pt x="2984" y="190205"/>
                  </a:lnTo>
                  <a:lnTo>
                    <a:pt x="8157" y="236121"/>
                  </a:lnTo>
                  <a:lnTo>
                    <a:pt x="10336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179191" y="3242777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38931" y="17958"/>
                  </a:lnTo>
                  <a:lnTo>
                    <a:pt x="78910" y="35149"/>
                  </a:lnTo>
                  <a:lnTo>
                    <a:pt x="21653" y="479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379233" y="3074321"/>
              <a:ext cx="273968" cy="315856"/>
            </a:xfrm>
            <a:custGeom>
              <a:avLst/>
              <a:gdLst/>
              <a:ahLst/>
              <a:cxnLst/>
              <a:rect l="0" t="0" r="0" b="0"/>
              <a:pathLst>
                <a:path w="273968" h="315856">
                  <a:moveTo>
                    <a:pt x="0" y="0"/>
                  </a:moveTo>
                  <a:lnTo>
                    <a:pt x="5589" y="58617"/>
                  </a:lnTo>
                  <a:lnTo>
                    <a:pt x="10722" y="112791"/>
                  </a:lnTo>
                  <a:lnTo>
                    <a:pt x="18669" y="168552"/>
                  </a:lnTo>
                  <a:lnTo>
                    <a:pt x="26174" y="224627"/>
                  </a:lnTo>
                  <a:lnTo>
                    <a:pt x="39206" y="286467"/>
                  </a:lnTo>
                  <a:lnTo>
                    <a:pt x="39652" y="303963"/>
                  </a:lnTo>
                  <a:lnTo>
                    <a:pt x="38133" y="302078"/>
                  </a:lnTo>
                  <a:lnTo>
                    <a:pt x="25212" y="260228"/>
                  </a:lnTo>
                  <a:lnTo>
                    <a:pt x="23458" y="223854"/>
                  </a:lnTo>
                  <a:lnTo>
                    <a:pt x="35873" y="168819"/>
                  </a:lnTo>
                  <a:lnTo>
                    <a:pt x="41463" y="160509"/>
                  </a:lnTo>
                  <a:lnTo>
                    <a:pt x="57032" y="148156"/>
                  </a:lnTo>
                  <a:lnTo>
                    <a:pt x="64928" y="146734"/>
                  </a:lnTo>
                  <a:lnTo>
                    <a:pt x="72531" y="148125"/>
                  </a:lnTo>
                  <a:lnTo>
                    <a:pt x="87218" y="155911"/>
                  </a:lnTo>
                  <a:lnTo>
                    <a:pt x="108640" y="174617"/>
                  </a:lnTo>
                  <a:lnTo>
                    <a:pt x="128636" y="203037"/>
                  </a:lnTo>
                  <a:lnTo>
                    <a:pt x="146465" y="253969"/>
                  </a:lnTo>
                  <a:lnTo>
                    <a:pt x="151663" y="280161"/>
                  </a:lnTo>
                  <a:lnTo>
                    <a:pt x="150352" y="307618"/>
                  </a:lnTo>
                  <a:lnTo>
                    <a:pt x="151707" y="306854"/>
                  </a:lnTo>
                  <a:lnTo>
                    <a:pt x="153781" y="302836"/>
                  </a:lnTo>
                  <a:lnTo>
                    <a:pt x="159448" y="265103"/>
                  </a:lnTo>
                  <a:lnTo>
                    <a:pt x="174495" y="240246"/>
                  </a:lnTo>
                  <a:lnTo>
                    <a:pt x="194942" y="219233"/>
                  </a:lnTo>
                  <a:lnTo>
                    <a:pt x="251991" y="185069"/>
                  </a:lnTo>
                  <a:lnTo>
                    <a:pt x="268363" y="171550"/>
                  </a:lnTo>
                  <a:lnTo>
                    <a:pt x="272496" y="163500"/>
                  </a:lnTo>
                  <a:lnTo>
                    <a:pt x="273967" y="145196"/>
                  </a:lnTo>
                  <a:lnTo>
                    <a:pt x="269212" y="138911"/>
                  </a:lnTo>
                  <a:lnTo>
                    <a:pt x="251451" y="131928"/>
                  </a:lnTo>
                  <a:lnTo>
                    <a:pt x="231079" y="131944"/>
                  </a:lnTo>
                  <a:lnTo>
                    <a:pt x="211496" y="137020"/>
                  </a:lnTo>
                  <a:lnTo>
                    <a:pt x="179860" y="159343"/>
                  </a:lnTo>
                  <a:lnTo>
                    <a:pt x="172549" y="165890"/>
                  </a:lnTo>
                  <a:lnTo>
                    <a:pt x="156671" y="197461"/>
                  </a:lnTo>
                  <a:lnTo>
                    <a:pt x="154639" y="219952"/>
                  </a:lnTo>
                  <a:lnTo>
                    <a:pt x="162867" y="262986"/>
                  </a:lnTo>
                  <a:lnTo>
                    <a:pt x="175331" y="281049"/>
                  </a:lnTo>
                  <a:lnTo>
                    <a:pt x="192568" y="295707"/>
                  </a:lnTo>
                  <a:lnTo>
                    <a:pt x="222003" y="309365"/>
                  </a:lnTo>
                  <a:lnTo>
                    <a:pt x="26321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979489" y="3105906"/>
              <a:ext cx="220967" cy="299335"/>
            </a:xfrm>
            <a:custGeom>
              <a:avLst/>
              <a:gdLst/>
              <a:ahLst/>
              <a:cxnLst/>
              <a:rect l="0" t="0" r="0" b="0"/>
              <a:pathLst>
                <a:path w="220967" h="299335">
                  <a:moveTo>
                    <a:pt x="20925" y="0"/>
                  </a:moveTo>
                  <a:lnTo>
                    <a:pt x="12592" y="37479"/>
                  </a:lnTo>
                  <a:lnTo>
                    <a:pt x="10830" y="88902"/>
                  </a:lnTo>
                  <a:lnTo>
                    <a:pt x="3247" y="144120"/>
                  </a:lnTo>
                  <a:lnTo>
                    <a:pt x="536" y="200087"/>
                  </a:lnTo>
                  <a:lnTo>
                    <a:pt x="0" y="256203"/>
                  </a:lnTo>
                  <a:lnTo>
                    <a:pt x="5497" y="292721"/>
                  </a:lnTo>
                  <a:lnTo>
                    <a:pt x="9470" y="298093"/>
                  </a:lnTo>
                  <a:lnTo>
                    <a:pt x="14458" y="299334"/>
                  </a:lnTo>
                  <a:lnTo>
                    <a:pt x="74422" y="280410"/>
                  </a:lnTo>
                  <a:lnTo>
                    <a:pt x="137775" y="271500"/>
                  </a:lnTo>
                  <a:lnTo>
                    <a:pt x="193095" y="264850"/>
                  </a:lnTo>
                  <a:lnTo>
                    <a:pt x="220966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171626" y="3109606"/>
              <a:ext cx="176229" cy="267149"/>
            </a:xfrm>
            <a:custGeom>
              <a:avLst/>
              <a:gdLst/>
              <a:ahLst/>
              <a:cxnLst/>
              <a:rect l="0" t="0" r="0" b="0"/>
              <a:pathLst>
                <a:path w="176229" h="267149">
                  <a:moveTo>
                    <a:pt x="165700" y="38414"/>
                  </a:moveTo>
                  <a:lnTo>
                    <a:pt x="136392" y="9106"/>
                  </a:lnTo>
                  <a:lnTo>
                    <a:pt x="116799" y="1992"/>
                  </a:lnTo>
                  <a:lnTo>
                    <a:pt x="93664" y="0"/>
                  </a:lnTo>
                  <a:lnTo>
                    <a:pt x="71683" y="3014"/>
                  </a:lnTo>
                  <a:lnTo>
                    <a:pt x="53335" y="11372"/>
                  </a:lnTo>
                  <a:lnTo>
                    <a:pt x="22492" y="35802"/>
                  </a:lnTo>
                  <a:lnTo>
                    <a:pt x="6545" y="67406"/>
                  </a:lnTo>
                  <a:lnTo>
                    <a:pt x="0" y="106406"/>
                  </a:lnTo>
                  <a:lnTo>
                    <a:pt x="6194" y="160336"/>
                  </a:lnTo>
                  <a:lnTo>
                    <a:pt x="21802" y="205997"/>
                  </a:lnTo>
                  <a:lnTo>
                    <a:pt x="47069" y="243223"/>
                  </a:lnTo>
                  <a:lnTo>
                    <a:pt x="73228" y="260275"/>
                  </a:lnTo>
                  <a:lnTo>
                    <a:pt x="108795" y="267148"/>
                  </a:lnTo>
                  <a:lnTo>
                    <a:pt x="158900" y="261327"/>
                  </a:lnTo>
                  <a:lnTo>
                    <a:pt x="176228" y="25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442611" y="3091717"/>
              <a:ext cx="294799" cy="298460"/>
            </a:xfrm>
            <a:custGeom>
              <a:avLst/>
              <a:gdLst/>
              <a:ahLst/>
              <a:cxnLst/>
              <a:rect l="0" t="0" r="0" b="0"/>
              <a:pathLst>
                <a:path w="294799" h="298460">
                  <a:moveTo>
                    <a:pt x="0" y="256345"/>
                  </a:moveTo>
                  <a:lnTo>
                    <a:pt x="8333" y="218866"/>
                  </a:lnTo>
                  <a:lnTo>
                    <a:pt x="15684" y="161854"/>
                  </a:lnTo>
                  <a:lnTo>
                    <a:pt x="19465" y="111494"/>
                  </a:lnTo>
                  <a:lnTo>
                    <a:pt x="20585" y="65117"/>
                  </a:lnTo>
                  <a:lnTo>
                    <a:pt x="23082" y="57500"/>
                  </a:lnTo>
                  <a:lnTo>
                    <a:pt x="27086" y="54761"/>
                  </a:lnTo>
                  <a:lnTo>
                    <a:pt x="32096" y="55275"/>
                  </a:lnTo>
                  <a:lnTo>
                    <a:pt x="36605" y="59127"/>
                  </a:lnTo>
                  <a:lnTo>
                    <a:pt x="52247" y="90526"/>
                  </a:lnTo>
                  <a:lnTo>
                    <a:pt x="55889" y="100176"/>
                  </a:lnTo>
                  <a:lnTo>
                    <a:pt x="62995" y="106609"/>
                  </a:lnTo>
                  <a:lnTo>
                    <a:pt x="83370" y="113756"/>
                  </a:lnTo>
                  <a:lnTo>
                    <a:pt x="104904" y="110694"/>
                  </a:lnTo>
                  <a:lnTo>
                    <a:pt x="133638" y="95816"/>
                  </a:lnTo>
                  <a:lnTo>
                    <a:pt x="148302" y="82053"/>
                  </a:lnTo>
                  <a:lnTo>
                    <a:pt x="174938" y="24206"/>
                  </a:lnTo>
                  <a:lnTo>
                    <a:pt x="182255" y="3433"/>
                  </a:lnTo>
                  <a:lnTo>
                    <a:pt x="185844" y="0"/>
                  </a:lnTo>
                  <a:lnTo>
                    <a:pt x="189407" y="1220"/>
                  </a:lnTo>
                  <a:lnTo>
                    <a:pt x="192952" y="5543"/>
                  </a:lnTo>
                  <a:lnTo>
                    <a:pt x="202227" y="58862"/>
                  </a:lnTo>
                  <a:lnTo>
                    <a:pt x="217877" y="120765"/>
                  </a:lnTo>
                  <a:lnTo>
                    <a:pt x="234803" y="178047"/>
                  </a:lnTo>
                  <a:lnTo>
                    <a:pt x="258735" y="234682"/>
                  </a:lnTo>
                  <a:lnTo>
                    <a:pt x="271114" y="265524"/>
                  </a:lnTo>
                  <a:lnTo>
                    <a:pt x="294798" y="298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7165026" y="3687698"/>
            <a:ext cx="950998" cy="951388"/>
          </a:xfrm>
          <a:custGeom>
            <a:avLst/>
            <a:gdLst/>
            <a:ahLst/>
            <a:cxnLst/>
            <a:rect l="0" t="0" r="0" b="0"/>
            <a:pathLst>
              <a:path w="950998" h="951388">
                <a:moveTo>
                  <a:pt x="668176" y="28861"/>
                </a:moveTo>
                <a:lnTo>
                  <a:pt x="641790" y="13220"/>
                </a:lnTo>
                <a:lnTo>
                  <a:pt x="604726" y="2520"/>
                </a:lnTo>
                <a:lnTo>
                  <a:pt x="557219" y="0"/>
                </a:lnTo>
                <a:lnTo>
                  <a:pt x="507268" y="7312"/>
                </a:lnTo>
                <a:lnTo>
                  <a:pt x="450995" y="27031"/>
                </a:lnTo>
                <a:lnTo>
                  <a:pt x="428932" y="36237"/>
                </a:lnTo>
                <a:lnTo>
                  <a:pt x="373725" y="67589"/>
                </a:lnTo>
                <a:lnTo>
                  <a:pt x="313867" y="120250"/>
                </a:lnTo>
                <a:lnTo>
                  <a:pt x="264592" y="176485"/>
                </a:lnTo>
                <a:lnTo>
                  <a:pt x="215235" y="230001"/>
                </a:lnTo>
                <a:lnTo>
                  <a:pt x="170116" y="286104"/>
                </a:lnTo>
                <a:lnTo>
                  <a:pt x="129181" y="343699"/>
                </a:lnTo>
                <a:lnTo>
                  <a:pt x="92884" y="397225"/>
                </a:lnTo>
                <a:lnTo>
                  <a:pt x="64823" y="457219"/>
                </a:lnTo>
                <a:lnTo>
                  <a:pt x="43984" y="512736"/>
                </a:lnTo>
                <a:lnTo>
                  <a:pt x="17670" y="565757"/>
                </a:lnTo>
                <a:lnTo>
                  <a:pt x="10565" y="590355"/>
                </a:lnTo>
                <a:lnTo>
                  <a:pt x="5395" y="640156"/>
                </a:lnTo>
                <a:lnTo>
                  <a:pt x="0" y="699562"/>
                </a:lnTo>
                <a:lnTo>
                  <a:pt x="6554" y="754402"/>
                </a:lnTo>
                <a:lnTo>
                  <a:pt x="19024" y="804577"/>
                </a:lnTo>
                <a:lnTo>
                  <a:pt x="37538" y="842839"/>
                </a:lnTo>
                <a:lnTo>
                  <a:pt x="80107" y="897527"/>
                </a:lnTo>
                <a:lnTo>
                  <a:pt x="127235" y="924490"/>
                </a:lnTo>
                <a:lnTo>
                  <a:pt x="178393" y="941930"/>
                </a:lnTo>
                <a:lnTo>
                  <a:pt x="234886" y="951387"/>
                </a:lnTo>
                <a:lnTo>
                  <a:pt x="291789" y="951070"/>
                </a:lnTo>
                <a:lnTo>
                  <a:pt x="349983" y="943566"/>
                </a:lnTo>
                <a:lnTo>
                  <a:pt x="410871" y="930551"/>
                </a:lnTo>
                <a:lnTo>
                  <a:pt x="467526" y="913222"/>
                </a:lnTo>
                <a:lnTo>
                  <a:pt x="520697" y="888468"/>
                </a:lnTo>
                <a:lnTo>
                  <a:pt x="583941" y="856005"/>
                </a:lnTo>
                <a:lnTo>
                  <a:pt x="647118" y="814893"/>
                </a:lnTo>
                <a:lnTo>
                  <a:pt x="710290" y="772867"/>
                </a:lnTo>
                <a:lnTo>
                  <a:pt x="749284" y="741678"/>
                </a:lnTo>
                <a:lnTo>
                  <a:pt x="810419" y="679982"/>
                </a:lnTo>
                <a:lnTo>
                  <a:pt x="861102" y="617385"/>
                </a:lnTo>
                <a:lnTo>
                  <a:pt x="901869" y="554495"/>
                </a:lnTo>
                <a:lnTo>
                  <a:pt x="929812" y="493397"/>
                </a:lnTo>
                <a:lnTo>
                  <a:pt x="947558" y="436132"/>
                </a:lnTo>
                <a:lnTo>
                  <a:pt x="950997" y="382720"/>
                </a:lnTo>
                <a:lnTo>
                  <a:pt x="950846" y="325951"/>
                </a:lnTo>
                <a:lnTo>
                  <a:pt x="940907" y="267310"/>
                </a:lnTo>
                <a:lnTo>
                  <a:pt x="932110" y="235444"/>
                </a:lnTo>
                <a:lnTo>
                  <a:pt x="897866" y="176859"/>
                </a:lnTo>
                <a:lnTo>
                  <a:pt x="847915" y="114990"/>
                </a:lnTo>
                <a:lnTo>
                  <a:pt x="832288" y="101066"/>
                </a:lnTo>
                <a:lnTo>
                  <a:pt x="772239" y="73133"/>
                </a:lnTo>
                <a:lnTo>
                  <a:pt x="721487" y="54547"/>
                </a:lnTo>
                <a:lnTo>
                  <a:pt x="658256" y="42730"/>
                </a:lnTo>
                <a:lnTo>
                  <a:pt x="600896" y="40379"/>
                </a:lnTo>
                <a:lnTo>
                  <a:pt x="552362" y="3939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5551206" y="3887450"/>
            <a:ext cx="530204" cy="643794"/>
          </a:xfrm>
          <a:custGeom>
            <a:avLst/>
            <a:gdLst/>
            <a:ahLst/>
            <a:cxnLst/>
            <a:rect l="0" t="0" r="0" b="0"/>
            <a:pathLst>
              <a:path w="530204" h="643794">
                <a:moveTo>
                  <a:pt x="439509" y="18622"/>
                </a:moveTo>
                <a:lnTo>
                  <a:pt x="384464" y="1834"/>
                </a:lnTo>
                <a:lnTo>
                  <a:pt x="347680" y="0"/>
                </a:lnTo>
                <a:lnTo>
                  <a:pt x="292495" y="12386"/>
                </a:lnTo>
                <a:lnTo>
                  <a:pt x="238038" y="47383"/>
                </a:lnTo>
                <a:lnTo>
                  <a:pt x="176171" y="94461"/>
                </a:lnTo>
                <a:lnTo>
                  <a:pt x="123637" y="148366"/>
                </a:lnTo>
                <a:lnTo>
                  <a:pt x="81537" y="201788"/>
                </a:lnTo>
                <a:lnTo>
                  <a:pt x="47831" y="258570"/>
                </a:lnTo>
                <a:lnTo>
                  <a:pt x="21762" y="321779"/>
                </a:lnTo>
                <a:lnTo>
                  <a:pt x="5001" y="379672"/>
                </a:lnTo>
                <a:lnTo>
                  <a:pt x="0" y="434998"/>
                </a:lnTo>
                <a:lnTo>
                  <a:pt x="12166" y="497366"/>
                </a:lnTo>
                <a:lnTo>
                  <a:pt x="40458" y="554842"/>
                </a:lnTo>
                <a:lnTo>
                  <a:pt x="55092" y="575137"/>
                </a:lnTo>
                <a:lnTo>
                  <a:pt x="106341" y="620647"/>
                </a:lnTo>
                <a:lnTo>
                  <a:pt x="155732" y="642639"/>
                </a:lnTo>
                <a:lnTo>
                  <a:pt x="176515" y="643793"/>
                </a:lnTo>
                <a:lnTo>
                  <a:pt x="218453" y="635003"/>
                </a:lnTo>
                <a:lnTo>
                  <a:pt x="281585" y="600469"/>
                </a:lnTo>
                <a:lnTo>
                  <a:pt x="331105" y="554555"/>
                </a:lnTo>
                <a:lnTo>
                  <a:pt x="379183" y="497529"/>
                </a:lnTo>
                <a:lnTo>
                  <a:pt x="422119" y="445333"/>
                </a:lnTo>
                <a:lnTo>
                  <a:pt x="458171" y="390993"/>
                </a:lnTo>
                <a:lnTo>
                  <a:pt x="488169" y="340182"/>
                </a:lnTo>
                <a:lnTo>
                  <a:pt x="515455" y="283915"/>
                </a:lnTo>
                <a:lnTo>
                  <a:pt x="530203" y="220808"/>
                </a:lnTo>
                <a:lnTo>
                  <a:pt x="529942" y="180304"/>
                </a:lnTo>
                <a:lnTo>
                  <a:pt x="514978" y="117166"/>
                </a:lnTo>
                <a:lnTo>
                  <a:pt x="491114" y="75132"/>
                </a:lnTo>
                <a:lnTo>
                  <a:pt x="454580" y="30613"/>
                </a:lnTo>
                <a:lnTo>
                  <a:pt x="406048" y="9769"/>
                </a:lnTo>
                <a:lnTo>
                  <a:pt x="380184" y="4159"/>
                </a:lnTo>
                <a:lnTo>
                  <a:pt x="328745" y="10090"/>
                </a:lnTo>
                <a:lnTo>
                  <a:pt x="292436" y="19213"/>
                </a:lnTo>
                <a:lnTo>
                  <a:pt x="271053" y="2915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782764" y="3639456"/>
            <a:ext cx="1322936" cy="589940"/>
            <a:chOff x="782764" y="3639456"/>
            <a:chExt cx="1322936" cy="589940"/>
          </a:xfrm>
        </p:grpSpPr>
        <p:sp>
          <p:nvSpPr>
            <p:cNvPr id="116" name="Freeform 115"/>
            <p:cNvSpPr/>
            <p:nvPr/>
          </p:nvSpPr>
          <p:spPr>
            <a:xfrm>
              <a:off x="782764" y="3752409"/>
              <a:ext cx="301672" cy="476987"/>
            </a:xfrm>
            <a:custGeom>
              <a:avLst/>
              <a:gdLst/>
              <a:ahLst/>
              <a:cxnLst/>
              <a:rect l="0" t="0" r="0" b="0"/>
              <a:pathLst>
                <a:path w="301672" h="476987">
                  <a:moveTo>
                    <a:pt x="59515" y="37850"/>
                  </a:moveTo>
                  <a:lnTo>
                    <a:pt x="34321" y="98960"/>
                  </a:lnTo>
                  <a:lnTo>
                    <a:pt x="8682" y="153392"/>
                  </a:lnTo>
                  <a:lnTo>
                    <a:pt x="4570" y="155822"/>
                  </a:lnTo>
                  <a:lnTo>
                    <a:pt x="1828" y="152763"/>
                  </a:lnTo>
                  <a:lnTo>
                    <a:pt x="0" y="146044"/>
                  </a:lnTo>
                  <a:lnTo>
                    <a:pt x="4208" y="129220"/>
                  </a:lnTo>
                  <a:lnTo>
                    <a:pt x="30815" y="72257"/>
                  </a:lnTo>
                  <a:lnTo>
                    <a:pt x="77232" y="11403"/>
                  </a:lnTo>
                  <a:lnTo>
                    <a:pt x="97415" y="2699"/>
                  </a:lnTo>
                  <a:lnTo>
                    <a:pt x="120813" y="0"/>
                  </a:lnTo>
                  <a:lnTo>
                    <a:pt x="175082" y="10797"/>
                  </a:lnTo>
                  <a:lnTo>
                    <a:pt x="193157" y="26606"/>
                  </a:lnTo>
                  <a:lnTo>
                    <a:pt x="218235" y="69294"/>
                  </a:lnTo>
                  <a:lnTo>
                    <a:pt x="238142" y="125179"/>
                  </a:lnTo>
                  <a:lnTo>
                    <a:pt x="246878" y="178842"/>
                  </a:lnTo>
                  <a:lnTo>
                    <a:pt x="240198" y="233333"/>
                  </a:lnTo>
                  <a:lnTo>
                    <a:pt x="224223" y="295523"/>
                  </a:lnTo>
                  <a:lnTo>
                    <a:pt x="209207" y="350487"/>
                  </a:lnTo>
                  <a:lnTo>
                    <a:pt x="184924" y="406405"/>
                  </a:lnTo>
                  <a:lnTo>
                    <a:pt x="157597" y="451332"/>
                  </a:lnTo>
                  <a:lnTo>
                    <a:pt x="140542" y="464555"/>
                  </a:lnTo>
                  <a:lnTo>
                    <a:pt x="120094" y="473161"/>
                  </a:lnTo>
                  <a:lnTo>
                    <a:pt x="95408" y="476986"/>
                  </a:lnTo>
                  <a:lnTo>
                    <a:pt x="75078" y="472447"/>
                  </a:lnTo>
                  <a:lnTo>
                    <a:pt x="58243" y="461461"/>
                  </a:lnTo>
                  <a:lnTo>
                    <a:pt x="42962" y="444880"/>
                  </a:lnTo>
                  <a:lnTo>
                    <a:pt x="39121" y="435545"/>
                  </a:lnTo>
                  <a:lnTo>
                    <a:pt x="37973" y="415815"/>
                  </a:lnTo>
                  <a:lnTo>
                    <a:pt x="49493" y="384976"/>
                  </a:lnTo>
                  <a:lnTo>
                    <a:pt x="64420" y="370333"/>
                  </a:lnTo>
                  <a:lnTo>
                    <a:pt x="102598" y="351400"/>
                  </a:lnTo>
                  <a:lnTo>
                    <a:pt x="123117" y="349951"/>
                  </a:lnTo>
                  <a:lnTo>
                    <a:pt x="183791" y="361616"/>
                  </a:lnTo>
                  <a:lnTo>
                    <a:pt x="222550" y="372686"/>
                  </a:lnTo>
                  <a:lnTo>
                    <a:pt x="285305" y="402593"/>
                  </a:lnTo>
                  <a:lnTo>
                    <a:pt x="301671" y="4063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051517" y="3639456"/>
              <a:ext cx="130709" cy="182389"/>
            </a:xfrm>
            <a:custGeom>
              <a:avLst/>
              <a:gdLst/>
              <a:ahLst/>
              <a:cxnLst/>
              <a:rect l="0" t="0" r="0" b="0"/>
              <a:pathLst>
                <a:path w="130709" h="182389">
                  <a:moveTo>
                    <a:pt x="53975" y="13932"/>
                  </a:moveTo>
                  <a:lnTo>
                    <a:pt x="4477" y="63430"/>
                  </a:lnTo>
                  <a:lnTo>
                    <a:pt x="1089" y="64479"/>
                  </a:lnTo>
                  <a:lnTo>
                    <a:pt x="0" y="61668"/>
                  </a:lnTo>
                  <a:lnTo>
                    <a:pt x="444" y="56285"/>
                  </a:lnTo>
                  <a:lnTo>
                    <a:pt x="7177" y="44064"/>
                  </a:lnTo>
                  <a:lnTo>
                    <a:pt x="27240" y="24030"/>
                  </a:lnTo>
                  <a:lnTo>
                    <a:pt x="55412" y="6395"/>
                  </a:lnTo>
                  <a:lnTo>
                    <a:pt x="65462" y="1889"/>
                  </a:lnTo>
                  <a:lnTo>
                    <a:pt x="85986" y="0"/>
                  </a:lnTo>
                  <a:lnTo>
                    <a:pt x="96373" y="1135"/>
                  </a:lnTo>
                  <a:lnTo>
                    <a:pt x="102127" y="6571"/>
                  </a:lnTo>
                  <a:lnTo>
                    <a:pt x="104794" y="14874"/>
                  </a:lnTo>
                  <a:lnTo>
                    <a:pt x="105402" y="25088"/>
                  </a:lnTo>
                  <a:lnTo>
                    <a:pt x="99838" y="45796"/>
                  </a:lnTo>
                  <a:lnTo>
                    <a:pt x="83552" y="74066"/>
                  </a:lnTo>
                  <a:lnTo>
                    <a:pt x="69460" y="88622"/>
                  </a:lnTo>
                  <a:lnTo>
                    <a:pt x="48814" y="101053"/>
                  </a:lnTo>
                  <a:lnTo>
                    <a:pt x="50534" y="101259"/>
                  </a:lnTo>
                  <a:lnTo>
                    <a:pt x="84101" y="98772"/>
                  </a:lnTo>
                  <a:lnTo>
                    <a:pt x="102849" y="104672"/>
                  </a:lnTo>
                  <a:lnTo>
                    <a:pt x="111124" y="109520"/>
                  </a:lnTo>
                  <a:lnTo>
                    <a:pt x="123438" y="124266"/>
                  </a:lnTo>
                  <a:lnTo>
                    <a:pt x="128360" y="133112"/>
                  </a:lnTo>
                  <a:lnTo>
                    <a:pt x="130708" y="152298"/>
                  </a:lnTo>
                  <a:lnTo>
                    <a:pt x="129697" y="162328"/>
                  </a:lnTo>
                  <a:lnTo>
                    <a:pt x="124343" y="169015"/>
                  </a:lnTo>
                  <a:lnTo>
                    <a:pt x="105917" y="176444"/>
                  </a:lnTo>
                  <a:lnTo>
                    <a:pt x="51788" y="181605"/>
                  </a:lnTo>
                  <a:lnTo>
                    <a:pt x="32918" y="1823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358176" y="3863958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105285" y="0"/>
                  </a:moveTo>
                  <a:lnTo>
                    <a:pt x="81238" y="17981"/>
                  </a:lnTo>
                  <a:lnTo>
                    <a:pt x="31616" y="7633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337119" y="3853430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126342" y="115813"/>
                  </a:moveTo>
                  <a:lnTo>
                    <a:pt x="73637" y="78727"/>
                  </a:lnTo>
                  <a:lnTo>
                    <a:pt x="16045" y="216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578114" y="3771924"/>
              <a:ext cx="257174" cy="385521"/>
            </a:xfrm>
            <a:custGeom>
              <a:avLst/>
              <a:gdLst/>
              <a:ahLst/>
              <a:cxnLst/>
              <a:rect l="0" t="0" r="0" b="0"/>
              <a:pathLst>
                <a:path w="257174" h="385521">
                  <a:moveTo>
                    <a:pt x="85388" y="7806"/>
                  </a:moveTo>
                  <a:lnTo>
                    <a:pt x="61342" y="25787"/>
                  </a:lnTo>
                  <a:lnTo>
                    <a:pt x="11719" y="84137"/>
                  </a:lnTo>
                  <a:lnTo>
                    <a:pt x="4690" y="93788"/>
                  </a:lnTo>
                  <a:lnTo>
                    <a:pt x="1174" y="96713"/>
                  </a:lnTo>
                  <a:lnTo>
                    <a:pt x="0" y="95153"/>
                  </a:lnTo>
                  <a:lnTo>
                    <a:pt x="386" y="90604"/>
                  </a:lnTo>
                  <a:lnTo>
                    <a:pt x="12109" y="67434"/>
                  </a:lnTo>
                  <a:lnTo>
                    <a:pt x="50638" y="22149"/>
                  </a:lnTo>
                  <a:lnTo>
                    <a:pt x="77042" y="6467"/>
                  </a:lnTo>
                  <a:lnTo>
                    <a:pt x="112681" y="0"/>
                  </a:lnTo>
                  <a:lnTo>
                    <a:pt x="147287" y="3674"/>
                  </a:lnTo>
                  <a:lnTo>
                    <a:pt x="155900" y="8561"/>
                  </a:lnTo>
                  <a:lnTo>
                    <a:pt x="168589" y="23349"/>
                  </a:lnTo>
                  <a:lnTo>
                    <a:pt x="171271" y="32206"/>
                  </a:lnTo>
                  <a:lnTo>
                    <a:pt x="171132" y="51406"/>
                  </a:lnTo>
                  <a:lnTo>
                    <a:pt x="164051" y="68518"/>
                  </a:lnTo>
                  <a:lnTo>
                    <a:pt x="140441" y="98568"/>
                  </a:lnTo>
                  <a:lnTo>
                    <a:pt x="114568" y="114377"/>
                  </a:lnTo>
                  <a:lnTo>
                    <a:pt x="110691" y="113948"/>
                  </a:lnTo>
                  <a:lnTo>
                    <a:pt x="110445" y="110153"/>
                  </a:lnTo>
                  <a:lnTo>
                    <a:pt x="112621" y="104113"/>
                  </a:lnTo>
                  <a:lnTo>
                    <a:pt x="117582" y="101257"/>
                  </a:lnTo>
                  <a:lnTo>
                    <a:pt x="132452" y="101202"/>
                  </a:lnTo>
                  <a:lnTo>
                    <a:pt x="176660" y="111869"/>
                  </a:lnTo>
                  <a:lnTo>
                    <a:pt x="210348" y="135293"/>
                  </a:lnTo>
                  <a:lnTo>
                    <a:pt x="239533" y="168040"/>
                  </a:lnTo>
                  <a:lnTo>
                    <a:pt x="255193" y="198002"/>
                  </a:lnTo>
                  <a:lnTo>
                    <a:pt x="257173" y="221799"/>
                  </a:lnTo>
                  <a:lnTo>
                    <a:pt x="248913" y="280794"/>
                  </a:lnTo>
                  <a:lnTo>
                    <a:pt x="234846" y="330791"/>
                  </a:lnTo>
                  <a:lnTo>
                    <a:pt x="223564" y="348667"/>
                  </a:lnTo>
                  <a:lnTo>
                    <a:pt x="198469" y="371885"/>
                  </a:lnTo>
                  <a:lnTo>
                    <a:pt x="175810" y="380189"/>
                  </a:lnTo>
                  <a:lnTo>
                    <a:pt x="123137" y="385520"/>
                  </a:lnTo>
                  <a:lnTo>
                    <a:pt x="98656" y="380010"/>
                  </a:lnTo>
                  <a:lnTo>
                    <a:pt x="43274" y="3552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968829" y="3842901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81825" y="16789"/>
                  </a:lnTo>
                  <a:lnTo>
                    <a:pt x="22358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979357" y="392712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7368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2353753" y="3684974"/>
            <a:ext cx="594227" cy="470542"/>
            <a:chOff x="2353753" y="3684974"/>
            <a:chExt cx="594227" cy="470542"/>
          </a:xfrm>
        </p:grpSpPr>
        <p:sp>
          <p:nvSpPr>
            <p:cNvPr id="124" name="Freeform 123"/>
            <p:cNvSpPr/>
            <p:nvPr/>
          </p:nvSpPr>
          <p:spPr>
            <a:xfrm>
              <a:off x="2353753" y="3684974"/>
              <a:ext cx="309957" cy="470542"/>
            </a:xfrm>
            <a:custGeom>
              <a:avLst/>
              <a:gdLst/>
              <a:ahLst/>
              <a:cxnLst/>
              <a:rect l="0" t="0" r="0" b="0"/>
              <a:pathLst>
                <a:path w="309957" h="470542">
                  <a:moveTo>
                    <a:pt x="46744" y="0"/>
                  </a:moveTo>
                  <a:lnTo>
                    <a:pt x="31103" y="17980"/>
                  </a:lnTo>
                  <a:lnTo>
                    <a:pt x="8307" y="74353"/>
                  </a:lnTo>
                  <a:lnTo>
                    <a:pt x="1195" y="95047"/>
                  </a:lnTo>
                  <a:lnTo>
                    <a:pt x="0" y="96120"/>
                  </a:lnTo>
                  <a:lnTo>
                    <a:pt x="1792" y="81715"/>
                  </a:lnTo>
                  <a:lnTo>
                    <a:pt x="14968" y="51897"/>
                  </a:lnTo>
                  <a:lnTo>
                    <a:pt x="33689" y="26425"/>
                  </a:lnTo>
                  <a:lnTo>
                    <a:pt x="59643" y="9649"/>
                  </a:lnTo>
                  <a:lnTo>
                    <a:pt x="95150" y="2859"/>
                  </a:lnTo>
                  <a:lnTo>
                    <a:pt x="129717" y="6436"/>
                  </a:lnTo>
                  <a:lnTo>
                    <a:pt x="162186" y="20494"/>
                  </a:lnTo>
                  <a:lnTo>
                    <a:pt x="188443" y="39478"/>
                  </a:lnTo>
                  <a:lnTo>
                    <a:pt x="205452" y="65509"/>
                  </a:lnTo>
                  <a:lnTo>
                    <a:pt x="220510" y="106917"/>
                  </a:lnTo>
                  <a:lnTo>
                    <a:pt x="224698" y="158943"/>
                  </a:lnTo>
                  <a:lnTo>
                    <a:pt x="232828" y="221015"/>
                  </a:lnTo>
                  <a:lnTo>
                    <a:pt x="232460" y="277538"/>
                  </a:lnTo>
                  <a:lnTo>
                    <a:pt x="221469" y="339092"/>
                  </a:lnTo>
                  <a:lnTo>
                    <a:pt x="199627" y="393971"/>
                  </a:lnTo>
                  <a:lnTo>
                    <a:pt x="165865" y="443009"/>
                  </a:lnTo>
                  <a:lnTo>
                    <a:pt x="148820" y="457376"/>
                  </a:lnTo>
                  <a:lnTo>
                    <a:pt x="128376" y="466490"/>
                  </a:lnTo>
                  <a:lnTo>
                    <a:pt x="103692" y="470541"/>
                  </a:lnTo>
                  <a:lnTo>
                    <a:pt x="83362" y="466103"/>
                  </a:lnTo>
                  <a:lnTo>
                    <a:pt x="74666" y="461644"/>
                  </a:lnTo>
                  <a:lnTo>
                    <a:pt x="68868" y="452822"/>
                  </a:lnTo>
                  <a:lnTo>
                    <a:pt x="62426" y="427422"/>
                  </a:lnTo>
                  <a:lnTo>
                    <a:pt x="64389" y="385826"/>
                  </a:lnTo>
                  <a:lnTo>
                    <a:pt x="72524" y="364111"/>
                  </a:lnTo>
                  <a:lnTo>
                    <a:pt x="77968" y="355044"/>
                  </a:lnTo>
                  <a:lnTo>
                    <a:pt x="86278" y="349000"/>
                  </a:lnTo>
                  <a:lnTo>
                    <a:pt x="107988" y="342284"/>
                  </a:lnTo>
                  <a:lnTo>
                    <a:pt x="146519" y="344093"/>
                  </a:lnTo>
                  <a:lnTo>
                    <a:pt x="187571" y="357627"/>
                  </a:lnTo>
                  <a:lnTo>
                    <a:pt x="247672" y="391262"/>
                  </a:lnTo>
                  <a:lnTo>
                    <a:pt x="286735" y="404406"/>
                  </a:lnTo>
                  <a:lnTo>
                    <a:pt x="30995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937450" y="3769202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58617"/>
                  </a:lnTo>
                  <a:lnTo>
                    <a:pt x="0" y="112790"/>
                  </a:lnTo>
                  <a:lnTo>
                    <a:pt x="3120" y="171671"/>
                  </a:lnTo>
                  <a:lnTo>
                    <a:pt x="9065" y="233692"/>
                  </a:lnTo>
                  <a:lnTo>
                    <a:pt x="10240" y="291003"/>
                  </a:lnTo>
                  <a:lnTo>
                    <a:pt x="10472" y="338025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762132" y="3748145"/>
              <a:ext cx="185848" cy="260754"/>
            </a:xfrm>
            <a:custGeom>
              <a:avLst/>
              <a:gdLst/>
              <a:ahLst/>
              <a:cxnLst/>
              <a:rect l="0" t="0" r="0" b="0"/>
              <a:pathLst>
                <a:path w="185848" h="260754">
                  <a:moveTo>
                    <a:pt x="185847" y="221098"/>
                  </a:moveTo>
                  <a:lnTo>
                    <a:pt x="143155" y="224218"/>
                  </a:lnTo>
                  <a:lnTo>
                    <a:pt x="111976" y="235671"/>
                  </a:lnTo>
                  <a:lnTo>
                    <a:pt x="70000" y="254912"/>
                  </a:lnTo>
                  <a:lnTo>
                    <a:pt x="32849" y="260753"/>
                  </a:lnTo>
                  <a:lnTo>
                    <a:pt x="23017" y="258063"/>
                  </a:lnTo>
                  <a:lnTo>
                    <a:pt x="15293" y="252761"/>
                  </a:lnTo>
                  <a:lnTo>
                    <a:pt x="8973" y="245716"/>
                  </a:lnTo>
                  <a:lnTo>
                    <a:pt x="1951" y="225410"/>
                  </a:lnTo>
                  <a:lnTo>
                    <a:pt x="0" y="201958"/>
                  </a:lnTo>
                  <a:lnTo>
                    <a:pt x="11317" y="142062"/>
                  </a:lnTo>
                  <a:lnTo>
                    <a:pt x="17361" y="80141"/>
                  </a:lnTo>
                  <a:lnTo>
                    <a:pt x="25487" y="27875"/>
                  </a:lnTo>
                  <a:lnTo>
                    <a:pt x="279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357968" y="4547551"/>
            <a:ext cx="2263628" cy="432429"/>
            <a:chOff x="357968" y="4547551"/>
            <a:chExt cx="2263628" cy="432429"/>
          </a:xfrm>
        </p:grpSpPr>
        <p:sp>
          <p:nvSpPr>
            <p:cNvPr id="128" name="Freeform 127"/>
            <p:cNvSpPr/>
            <p:nvPr/>
          </p:nvSpPr>
          <p:spPr>
            <a:xfrm>
              <a:off x="547481" y="4600953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4" y="161453"/>
                  </a:lnTo>
                  <a:lnTo>
                    <a:pt x="9878" y="222143"/>
                  </a:lnTo>
                  <a:lnTo>
                    <a:pt x="10336" y="278340"/>
                  </a:lnTo>
                  <a:lnTo>
                    <a:pt x="10491" y="339250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57968" y="4579896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287982" y="8334"/>
                  </a:lnTo>
                  <a:lnTo>
                    <a:pt x="234440" y="15684"/>
                  </a:lnTo>
                  <a:lnTo>
                    <a:pt x="181664" y="21166"/>
                  </a:lnTo>
                  <a:lnTo>
                    <a:pt x="126178" y="29181"/>
                  </a:lnTo>
                  <a:lnTo>
                    <a:pt x="63366" y="385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73823" y="4558839"/>
              <a:ext cx="273742" cy="367435"/>
            </a:xfrm>
            <a:custGeom>
              <a:avLst/>
              <a:gdLst/>
              <a:ahLst/>
              <a:cxnLst/>
              <a:rect l="0" t="0" r="0" b="0"/>
              <a:pathLst>
                <a:path w="273742" h="367435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62175"/>
                  </a:lnTo>
                  <a:lnTo>
                    <a:pt x="0" y="216767"/>
                  </a:lnTo>
                  <a:lnTo>
                    <a:pt x="0" y="269988"/>
                  </a:lnTo>
                  <a:lnTo>
                    <a:pt x="0" y="331968"/>
                  </a:lnTo>
                  <a:lnTo>
                    <a:pt x="1170" y="366902"/>
                  </a:lnTo>
                  <a:lnTo>
                    <a:pt x="3120" y="367434"/>
                  </a:lnTo>
                  <a:lnTo>
                    <a:pt x="5590" y="364279"/>
                  </a:lnTo>
                  <a:lnTo>
                    <a:pt x="9878" y="312989"/>
                  </a:lnTo>
                  <a:lnTo>
                    <a:pt x="17679" y="252523"/>
                  </a:lnTo>
                  <a:lnTo>
                    <a:pt x="26202" y="191109"/>
                  </a:lnTo>
                  <a:lnTo>
                    <a:pt x="31506" y="182389"/>
                  </a:lnTo>
                  <a:lnTo>
                    <a:pt x="46758" y="169579"/>
                  </a:lnTo>
                  <a:lnTo>
                    <a:pt x="55739" y="168035"/>
                  </a:lnTo>
                  <a:lnTo>
                    <a:pt x="75076" y="172558"/>
                  </a:lnTo>
                  <a:lnTo>
                    <a:pt x="82806" y="178210"/>
                  </a:lnTo>
                  <a:lnTo>
                    <a:pt x="94515" y="193848"/>
                  </a:lnTo>
                  <a:lnTo>
                    <a:pt x="115320" y="245846"/>
                  </a:lnTo>
                  <a:lnTo>
                    <a:pt x="124165" y="304626"/>
                  </a:lnTo>
                  <a:lnTo>
                    <a:pt x="131286" y="344113"/>
                  </a:lnTo>
                  <a:lnTo>
                    <a:pt x="133148" y="347562"/>
                  </a:lnTo>
                  <a:lnTo>
                    <a:pt x="134389" y="345182"/>
                  </a:lnTo>
                  <a:lnTo>
                    <a:pt x="141970" y="313329"/>
                  </a:lnTo>
                  <a:lnTo>
                    <a:pt x="156969" y="283522"/>
                  </a:lnTo>
                  <a:lnTo>
                    <a:pt x="191404" y="250413"/>
                  </a:lnTo>
                  <a:lnTo>
                    <a:pt x="250511" y="206000"/>
                  </a:lnTo>
                  <a:lnTo>
                    <a:pt x="262637" y="187482"/>
                  </a:lnTo>
                  <a:lnTo>
                    <a:pt x="263999" y="178800"/>
                  </a:lnTo>
                  <a:lnTo>
                    <a:pt x="262567" y="170673"/>
                  </a:lnTo>
                  <a:lnTo>
                    <a:pt x="259273" y="162915"/>
                  </a:lnTo>
                  <a:lnTo>
                    <a:pt x="252397" y="157743"/>
                  </a:lnTo>
                  <a:lnTo>
                    <a:pt x="232280" y="151997"/>
                  </a:lnTo>
                  <a:lnTo>
                    <a:pt x="210860" y="155682"/>
                  </a:lnTo>
                  <a:lnTo>
                    <a:pt x="162924" y="177111"/>
                  </a:lnTo>
                  <a:lnTo>
                    <a:pt x="145331" y="193360"/>
                  </a:lnTo>
                  <a:lnTo>
                    <a:pt x="139001" y="202606"/>
                  </a:lnTo>
                  <a:lnTo>
                    <a:pt x="130093" y="237976"/>
                  </a:lnTo>
                  <a:lnTo>
                    <a:pt x="133043" y="272503"/>
                  </a:lnTo>
                  <a:lnTo>
                    <a:pt x="141409" y="291128"/>
                  </a:lnTo>
                  <a:lnTo>
                    <a:pt x="165843" y="322149"/>
                  </a:lnTo>
                  <a:lnTo>
                    <a:pt x="191859" y="338127"/>
                  </a:lnTo>
                  <a:lnTo>
                    <a:pt x="247678" y="346214"/>
                  </a:lnTo>
                  <a:lnTo>
                    <a:pt x="273741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147606" y="4569367"/>
              <a:ext cx="210571" cy="330903"/>
            </a:xfrm>
            <a:custGeom>
              <a:avLst/>
              <a:gdLst/>
              <a:ahLst/>
              <a:cxnLst/>
              <a:rect l="0" t="0" r="0" b="0"/>
              <a:pathLst>
                <a:path w="210571" h="330903">
                  <a:moveTo>
                    <a:pt x="0" y="0"/>
                  </a:moveTo>
                  <a:lnTo>
                    <a:pt x="0" y="48932"/>
                  </a:lnTo>
                  <a:lnTo>
                    <a:pt x="0" y="108062"/>
                  </a:lnTo>
                  <a:lnTo>
                    <a:pt x="0" y="156281"/>
                  </a:lnTo>
                  <a:lnTo>
                    <a:pt x="7235" y="216571"/>
                  </a:lnTo>
                  <a:lnTo>
                    <a:pt x="9878" y="273540"/>
                  </a:lnTo>
                  <a:lnTo>
                    <a:pt x="15989" y="324265"/>
                  </a:lnTo>
                  <a:lnTo>
                    <a:pt x="21188" y="329651"/>
                  </a:lnTo>
                  <a:lnTo>
                    <a:pt x="28163" y="330902"/>
                  </a:lnTo>
                  <a:lnTo>
                    <a:pt x="84852" y="315328"/>
                  </a:lnTo>
                  <a:lnTo>
                    <a:pt x="138122" y="299408"/>
                  </a:lnTo>
                  <a:lnTo>
                    <a:pt x="184214" y="295709"/>
                  </a:lnTo>
                  <a:lnTo>
                    <a:pt x="21057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311911" y="4547551"/>
              <a:ext cx="204193" cy="330660"/>
            </a:xfrm>
            <a:custGeom>
              <a:avLst/>
              <a:gdLst/>
              <a:ahLst/>
              <a:cxnLst/>
              <a:rect l="0" t="0" r="0" b="0"/>
              <a:pathLst>
                <a:path w="204193" h="330660">
                  <a:moveTo>
                    <a:pt x="162078" y="63931"/>
                  </a:moveTo>
                  <a:lnTo>
                    <a:pt x="152503" y="39884"/>
                  </a:lnTo>
                  <a:lnTo>
                    <a:pt x="134545" y="18461"/>
                  </a:lnTo>
                  <a:lnTo>
                    <a:pt x="117086" y="4338"/>
                  </a:lnTo>
                  <a:lnTo>
                    <a:pt x="107517" y="805"/>
                  </a:lnTo>
                  <a:lnTo>
                    <a:pt x="87526" y="0"/>
                  </a:lnTo>
                  <a:lnTo>
                    <a:pt x="56541" y="6124"/>
                  </a:lnTo>
                  <a:lnTo>
                    <a:pt x="38743" y="18352"/>
                  </a:lnTo>
                  <a:lnTo>
                    <a:pt x="24205" y="35484"/>
                  </a:lnTo>
                  <a:lnTo>
                    <a:pt x="5339" y="78199"/>
                  </a:lnTo>
                  <a:lnTo>
                    <a:pt x="0" y="103027"/>
                  </a:lnTo>
                  <a:lnTo>
                    <a:pt x="2984" y="153801"/>
                  </a:lnTo>
                  <a:lnTo>
                    <a:pt x="9509" y="208285"/>
                  </a:lnTo>
                  <a:lnTo>
                    <a:pt x="23233" y="258908"/>
                  </a:lnTo>
                  <a:lnTo>
                    <a:pt x="34469" y="277709"/>
                  </a:lnTo>
                  <a:lnTo>
                    <a:pt x="50381" y="290744"/>
                  </a:lnTo>
                  <a:lnTo>
                    <a:pt x="104583" y="324525"/>
                  </a:lnTo>
                  <a:lnTo>
                    <a:pt x="129506" y="330659"/>
                  </a:lnTo>
                  <a:lnTo>
                    <a:pt x="156180" y="329486"/>
                  </a:lnTo>
                  <a:lnTo>
                    <a:pt x="177394" y="321945"/>
                  </a:lnTo>
                  <a:lnTo>
                    <a:pt x="204192" y="3060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562308" y="4592284"/>
              <a:ext cx="242588" cy="313996"/>
            </a:xfrm>
            <a:custGeom>
              <a:avLst/>
              <a:gdLst/>
              <a:ahLst/>
              <a:cxnLst/>
              <a:rect l="0" t="0" r="0" b="0"/>
              <a:pathLst>
                <a:path w="242588" h="313996">
                  <a:moveTo>
                    <a:pt x="48552" y="271881"/>
                  </a:moveTo>
                  <a:lnTo>
                    <a:pt x="45432" y="229190"/>
                  </a:lnTo>
                  <a:lnTo>
                    <a:pt x="27221" y="166546"/>
                  </a:lnTo>
                  <a:lnTo>
                    <a:pt x="9911" y="106712"/>
                  </a:lnTo>
                  <a:lnTo>
                    <a:pt x="1748" y="72814"/>
                  </a:lnTo>
                  <a:lnTo>
                    <a:pt x="2045" y="29919"/>
                  </a:lnTo>
                  <a:lnTo>
                    <a:pt x="0" y="19326"/>
                  </a:lnTo>
                  <a:lnTo>
                    <a:pt x="3316" y="12264"/>
                  </a:lnTo>
                  <a:lnTo>
                    <a:pt x="10205" y="7556"/>
                  </a:lnTo>
                  <a:lnTo>
                    <a:pt x="42259" y="930"/>
                  </a:lnTo>
                  <a:lnTo>
                    <a:pt x="54885" y="0"/>
                  </a:lnTo>
                  <a:lnTo>
                    <a:pt x="75153" y="5207"/>
                  </a:lnTo>
                  <a:lnTo>
                    <a:pt x="133266" y="32542"/>
                  </a:lnTo>
                  <a:lnTo>
                    <a:pt x="184316" y="66362"/>
                  </a:lnTo>
                  <a:lnTo>
                    <a:pt x="207451" y="94393"/>
                  </a:lnTo>
                  <a:lnTo>
                    <a:pt x="230249" y="151326"/>
                  </a:lnTo>
                  <a:lnTo>
                    <a:pt x="242587" y="197245"/>
                  </a:lnTo>
                  <a:lnTo>
                    <a:pt x="240854" y="218823"/>
                  </a:lnTo>
                  <a:lnTo>
                    <a:pt x="227713" y="250701"/>
                  </a:lnTo>
                  <a:lnTo>
                    <a:pt x="209001" y="276784"/>
                  </a:lnTo>
                  <a:lnTo>
                    <a:pt x="183050" y="293741"/>
                  </a:lnTo>
                  <a:lnTo>
                    <a:pt x="141670" y="308781"/>
                  </a:lnTo>
                  <a:lnTo>
                    <a:pt x="95888" y="312965"/>
                  </a:lnTo>
                  <a:lnTo>
                    <a:pt x="69609" y="3139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895129" y="4632538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7197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937243" y="4706238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6193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126571" y="4569109"/>
              <a:ext cx="284456" cy="340130"/>
            </a:xfrm>
            <a:custGeom>
              <a:avLst/>
              <a:gdLst/>
              <a:ahLst/>
              <a:cxnLst/>
              <a:rect l="0" t="0" r="0" b="0"/>
              <a:pathLst>
                <a:path w="284456" h="340130">
                  <a:moveTo>
                    <a:pt x="52828" y="10787"/>
                  </a:moveTo>
                  <a:lnTo>
                    <a:pt x="34869" y="64662"/>
                  </a:lnTo>
                  <a:lnTo>
                    <a:pt x="28078" y="85034"/>
                  </a:lnTo>
                  <a:lnTo>
                    <a:pt x="24630" y="88361"/>
                  </a:lnTo>
                  <a:lnTo>
                    <a:pt x="21161" y="87070"/>
                  </a:lnTo>
                  <a:lnTo>
                    <a:pt x="17678" y="82699"/>
                  </a:lnTo>
                  <a:lnTo>
                    <a:pt x="17696" y="76276"/>
                  </a:lnTo>
                  <a:lnTo>
                    <a:pt x="28900" y="50468"/>
                  </a:lnTo>
                  <a:lnTo>
                    <a:pt x="48208" y="21765"/>
                  </a:lnTo>
                  <a:lnTo>
                    <a:pt x="65982" y="5528"/>
                  </a:lnTo>
                  <a:lnTo>
                    <a:pt x="75635" y="1431"/>
                  </a:lnTo>
                  <a:lnTo>
                    <a:pt x="95720" y="0"/>
                  </a:lnTo>
                  <a:lnTo>
                    <a:pt x="113225" y="6383"/>
                  </a:lnTo>
                  <a:lnTo>
                    <a:pt x="121168" y="11361"/>
                  </a:lnTo>
                  <a:lnTo>
                    <a:pt x="133114" y="26250"/>
                  </a:lnTo>
                  <a:lnTo>
                    <a:pt x="150315" y="69993"/>
                  </a:lnTo>
                  <a:lnTo>
                    <a:pt x="162638" y="130930"/>
                  </a:lnTo>
                  <a:lnTo>
                    <a:pt x="156234" y="192360"/>
                  </a:lnTo>
                  <a:lnTo>
                    <a:pt x="143703" y="249294"/>
                  </a:lnTo>
                  <a:lnTo>
                    <a:pt x="128793" y="293166"/>
                  </a:lnTo>
                  <a:lnTo>
                    <a:pt x="117396" y="310204"/>
                  </a:lnTo>
                  <a:lnTo>
                    <a:pt x="101412" y="322456"/>
                  </a:lnTo>
                  <a:lnTo>
                    <a:pt x="62554" y="339853"/>
                  </a:lnTo>
                  <a:lnTo>
                    <a:pt x="52293" y="340129"/>
                  </a:lnTo>
                  <a:lnTo>
                    <a:pt x="31533" y="334196"/>
                  </a:lnTo>
                  <a:lnTo>
                    <a:pt x="5704" y="317702"/>
                  </a:lnTo>
                  <a:lnTo>
                    <a:pt x="1525" y="308983"/>
                  </a:lnTo>
                  <a:lnTo>
                    <a:pt x="0" y="286819"/>
                  </a:lnTo>
                  <a:lnTo>
                    <a:pt x="5719" y="253621"/>
                  </a:lnTo>
                  <a:lnTo>
                    <a:pt x="20412" y="227147"/>
                  </a:lnTo>
                  <a:lnTo>
                    <a:pt x="36081" y="214962"/>
                  </a:lnTo>
                  <a:lnTo>
                    <a:pt x="74736" y="197607"/>
                  </a:lnTo>
                  <a:lnTo>
                    <a:pt x="95320" y="196374"/>
                  </a:lnTo>
                  <a:lnTo>
                    <a:pt x="116167" y="200895"/>
                  </a:lnTo>
                  <a:lnTo>
                    <a:pt x="179184" y="236063"/>
                  </a:lnTo>
                  <a:lnTo>
                    <a:pt x="231814" y="264989"/>
                  </a:lnTo>
                  <a:lnTo>
                    <a:pt x="284455" y="2740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581677" y="4611482"/>
              <a:ext cx="29391" cy="294798"/>
            </a:xfrm>
            <a:custGeom>
              <a:avLst/>
              <a:gdLst/>
              <a:ahLst/>
              <a:cxnLst/>
              <a:rect l="0" t="0" r="0" b="0"/>
              <a:pathLst>
                <a:path w="29391" h="294798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15305" y="187241"/>
                  </a:lnTo>
                  <a:lnTo>
                    <a:pt x="21278" y="247382"/>
                  </a:lnTo>
                  <a:lnTo>
                    <a:pt x="29390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398068" y="4600953"/>
              <a:ext cx="223528" cy="215168"/>
            </a:xfrm>
            <a:custGeom>
              <a:avLst/>
              <a:gdLst/>
              <a:ahLst/>
              <a:cxnLst/>
              <a:rect l="0" t="0" r="0" b="0"/>
              <a:pathLst>
                <a:path w="223528" h="215168">
                  <a:moveTo>
                    <a:pt x="223527" y="147399"/>
                  </a:moveTo>
                  <a:lnTo>
                    <a:pt x="170822" y="166527"/>
                  </a:lnTo>
                  <a:lnTo>
                    <a:pt x="133741" y="187399"/>
                  </a:lnTo>
                  <a:lnTo>
                    <a:pt x="76783" y="206782"/>
                  </a:lnTo>
                  <a:lnTo>
                    <a:pt x="44737" y="215167"/>
                  </a:lnTo>
                  <a:lnTo>
                    <a:pt x="23572" y="213393"/>
                  </a:lnTo>
                  <a:lnTo>
                    <a:pt x="15355" y="208942"/>
                  </a:lnTo>
                  <a:lnTo>
                    <a:pt x="3105" y="194639"/>
                  </a:lnTo>
                  <a:lnTo>
                    <a:pt x="0" y="173464"/>
                  </a:lnTo>
                  <a:lnTo>
                    <a:pt x="1949" y="121742"/>
                  </a:lnTo>
                  <a:lnTo>
                    <a:pt x="3504" y="65295"/>
                  </a:lnTo>
                  <a:lnTo>
                    <a:pt x="10744" y="14631"/>
                  </a:lnTo>
                  <a:lnTo>
                    <a:pt x="129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90204" y="189512"/>
            <a:ext cx="1293954" cy="440248"/>
            <a:chOff x="390204" y="189512"/>
            <a:chExt cx="1293954" cy="440248"/>
          </a:xfrm>
        </p:grpSpPr>
        <p:sp>
          <p:nvSpPr>
            <p:cNvPr id="2" name="Freeform 1"/>
            <p:cNvSpPr/>
            <p:nvPr/>
          </p:nvSpPr>
          <p:spPr>
            <a:xfrm>
              <a:off x="390204" y="189512"/>
              <a:ext cx="304677" cy="440248"/>
            </a:xfrm>
            <a:custGeom>
              <a:avLst/>
              <a:gdLst/>
              <a:ahLst/>
              <a:cxnLst/>
              <a:rect l="0" t="0" r="0" b="0"/>
              <a:pathLst>
                <a:path w="304677" h="440248">
                  <a:moveTo>
                    <a:pt x="9878" y="0"/>
                  </a:moveTo>
                  <a:lnTo>
                    <a:pt x="2643" y="27557"/>
                  </a:lnTo>
                  <a:lnTo>
                    <a:pt x="0" y="86899"/>
                  </a:lnTo>
                  <a:lnTo>
                    <a:pt x="1979" y="120510"/>
                  </a:lnTo>
                  <a:lnTo>
                    <a:pt x="15077" y="172318"/>
                  </a:lnTo>
                  <a:lnTo>
                    <a:pt x="25717" y="224713"/>
                  </a:lnTo>
                  <a:lnTo>
                    <a:pt x="29389" y="276112"/>
                  </a:lnTo>
                  <a:lnTo>
                    <a:pt x="27510" y="339114"/>
                  </a:lnTo>
                  <a:lnTo>
                    <a:pt x="22512" y="390207"/>
                  </a:lnTo>
                  <a:lnTo>
                    <a:pt x="21810" y="407537"/>
                  </a:lnTo>
                  <a:lnTo>
                    <a:pt x="24852" y="420260"/>
                  </a:lnTo>
                  <a:lnTo>
                    <a:pt x="30389" y="429912"/>
                  </a:lnTo>
                  <a:lnTo>
                    <a:pt x="37590" y="437517"/>
                  </a:lnTo>
                  <a:lnTo>
                    <a:pt x="44731" y="440247"/>
                  </a:lnTo>
                  <a:lnTo>
                    <a:pt x="51831" y="439727"/>
                  </a:lnTo>
                  <a:lnTo>
                    <a:pt x="114904" y="420924"/>
                  </a:lnTo>
                  <a:lnTo>
                    <a:pt x="164609" y="413667"/>
                  </a:lnTo>
                  <a:lnTo>
                    <a:pt x="205853" y="414637"/>
                  </a:lnTo>
                  <a:lnTo>
                    <a:pt x="262409" y="419856"/>
                  </a:lnTo>
                  <a:lnTo>
                    <a:pt x="304676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72015" y="217185"/>
              <a:ext cx="254493" cy="359422"/>
            </a:xfrm>
            <a:custGeom>
              <a:avLst/>
              <a:gdLst/>
              <a:ahLst/>
              <a:cxnLst/>
              <a:rect l="0" t="0" r="0" b="0"/>
              <a:pathLst>
                <a:path w="254493" h="359422">
                  <a:moveTo>
                    <a:pt x="180793" y="24970"/>
                  </a:moveTo>
                  <a:lnTo>
                    <a:pt x="169614" y="13792"/>
                  </a:lnTo>
                  <a:lnTo>
                    <a:pt x="140306" y="1251"/>
                  </a:lnTo>
                  <a:lnTo>
                    <a:pt x="118345" y="0"/>
                  </a:lnTo>
                  <a:lnTo>
                    <a:pt x="96886" y="4514"/>
                  </a:lnTo>
                  <a:lnTo>
                    <a:pt x="66244" y="20209"/>
                  </a:lnTo>
                  <a:lnTo>
                    <a:pt x="49554" y="32992"/>
                  </a:lnTo>
                  <a:lnTo>
                    <a:pt x="14569" y="88845"/>
                  </a:lnTo>
                  <a:lnTo>
                    <a:pt x="0" y="125524"/>
                  </a:lnTo>
                  <a:lnTo>
                    <a:pt x="238" y="179840"/>
                  </a:lnTo>
                  <a:lnTo>
                    <a:pt x="4618" y="235629"/>
                  </a:lnTo>
                  <a:lnTo>
                    <a:pt x="20896" y="297336"/>
                  </a:lnTo>
                  <a:lnTo>
                    <a:pt x="32128" y="319157"/>
                  </a:lnTo>
                  <a:lnTo>
                    <a:pt x="48039" y="334314"/>
                  </a:lnTo>
                  <a:lnTo>
                    <a:pt x="86850" y="353577"/>
                  </a:lnTo>
                  <a:lnTo>
                    <a:pt x="123452" y="359421"/>
                  </a:lnTo>
                  <a:lnTo>
                    <a:pt x="158344" y="355564"/>
                  </a:lnTo>
                  <a:lnTo>
                    <a:pt x="212195" y="329002"/>
                  </a:lnTo>
                  <a:lnTo>
                    <a:pt x="254492" y="2987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7836" y="244286"/>
              <a:ext cx="307098" cy="332459"/>
            </a:xfrm>
            <a:custGeom>
              <a:avLst/>
              <a:gdLst/>
              <a:ahLst/>
              <a:cxnLst/>
              <a:rect l="0" t="0" r="0" b="0"/>
              <a:pathLst>
                <a:path w="307098" h="332459">
                  <a:moveTo>
                    <a:pt x="46070" y="303195"/>
                  </a:moveTo>
                  <a:lnTo>
                    <a:pt x="37737" y="249051"/>
                  </a:lnTo>
                  <a:lnTo>
                    <a:pt x="27425" y="187401"/>
                  </a:lnTo>
                  <a:lnTo>
                    <a:pt x="17388" y="130930"/>
                  </a:lnTo>
                  <a:lnTo>
                    <a:pt x="9469" y="74975"/>
                  </a:lnTo>
                  <a:lnTo>
                    <a:pt x="0" y="40992"/>
                  </a:lnTo>
                  <a:lnTo>
                    <a:pt x="149" y="31297"/>
                  </a:lnTo>
                  <a:lnTo>
                    <a:pt x="6554" y="14286"/>
                  </a:lnTo>
                  <a:lnTo>
                    <a:pt x="13877" y="8813"/>
                  </a:lnTo>
                  <a:lnTo>
                    <a:pt x="34492" y="2733"/>
                  </a:lnTo>
                  <a:lnTo>
                    <a:pt x="93089" y="0"/>
                  </a:lnTo>
                  <a:lnTo>
                    <a:pt x="150938" y="9512"/>
                  </a:lnTo>
                  <a:lnTo>
                    <a:pt x="176906" y="17081"/>
                  </a:lnTo>
                  <a:lnTo>
                    <a:pt x="236132" y="54475"/>
                  </a:lnTo>
                  <a:lnTo>
                    <a:pt x="264992" y="76382"/>
                  </a:lnTo>
                  <a:lnTo>
                    <a:pt x="286409" y="114633"/>
                  </a:lnTo>
                  <a:lnTo>
                    <a:pt x="304364" y="168790"/>
                  </a:lnTo>
                  <a:lnTo>
                    <a:pt x="307097" y="198616"/>
                  </a:lnTo>
                  <a:lnTo>
                    <a:pt x="302072" y="225130"/>
                  </a:lnTo>
                  <a:lnTo>
                    <a:pt x="290870" y="248613"/>
                  </a:lnTo>
                  <a:lnTo>
                    <a:pt x="255083" y="289164"/>
                  </a:lnTo>
                  <a:lnTo>
                    <a:pt x="224593" y="309566"/>
                  </a:lnTo>
                  <a:lnTo>
                    <a:pt x="182850" y="326941"/>
                  </a:lnTo>
                  <a:lnTo>
                    <a:pt x="140150" y="332458"/>
                  </a:lnTo>
                  <a:lnTo>
                    <a:pt x="79979" y="326142"/>
                  </a:lnTo>
                  <a:lnTo>
                    <a:pt x="67127" y="3242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58217" y="326383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60769" y="16788"/>
                  </a:lnTo>
                  <a:lnTo>
                    <a:pt x="18720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47689" y="410611"/>
              <a:ext cx="136469" cy="8384"/>
            </a:xfrm>
            <a:custGeom>
              <a:avLst/>
              <a:gdLst/>
              <a:ahLst/>
              <a:cxnLst/>
              <a:rect l="0" t="0" r="0" b="0"/>
              <a:pathLst>
                <a:path w="136469" h="8384">
                  <a:moveTo>
                    <a:pt x="136468" y="2046"/>
                  </a:moveTo>
                  <a:lnTo>
                    <a:pt x="99310" y="5589"/>
                  </a:lnTo>
                  <a:lnTo>
                    <a:pt x="40240" y="8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68580" y="1069080"/>
            <a:ext cx="442198" cy="796652"/>
            <a:chOff x="768580" y="1069080"/>
            <a:chExt cx="442198" cy="796652"/>
          </a:xfrm>
        </p:grpSpPr>
        <p:sp>
          <p:nvSpPr>
            <p:cNvPr id="8" name="Freeform 7"/>
            <p:cNvSpPr/>
            <p:nvPr/>
          </p:nvSpPr>
          <p:spPr>
            <a:xfrm>
              <a:off x="824649" y="1069080"/>
              <a:ext cx="232166" cy="329091"/>
            </a:xfrm>
            <a:custGeom>
              <a:avLst/>
              <a:gdLst/>
              <a:ahLst/>
              <a:cxnLst/>
              <a:rect l="0" t="0" r="0" b="0"/>
              <a:pathLst>
                <a:path w="232166" h="329091">
                  <a:moveTo>
                    <a:pt x="207143" y="15355"/>
                  </a:moveTo>
                  <a:lnTo>
                    <a:pt x="169665" y="23688"/>
                  </a:lnTo>
                  <a:lnTo>
                    <a:pt x="134817" y="22113"/>
                  </a:lnTo>
                  <a:lnTo>
                    <a:pt x="80982" y="7839"/>
                  </a:lnTo>
                  <a:lnTo>
                    <a:pt x="48100" y="0"/>
                  </a:lnTo>
                  <a:lnTo>
                    <a:pt x="22593" y="1901"/>
                  </a:lnTo>
                  <a:lnTo>
                    <a:pt x="13920" y="7556"/>
                  </a:lnTo>
                  <a:lnTo>
                    <a:pt x="8138" y="16005"/>
                  </a:lnTo>
                  <a:lnTo>
                    <a:pt x="0" y="50252"/>
                  </a:lnTo>
                  <a:lnTo>
                    <a:pt x="708" y="86916"/>
                  </a:lnTo>
                  <a:lnTo>
                    <a:pt x="11428" y="136335"/>
                  </a:lnTo>
                  <a:lnTo>
                    <a:pt x="17005" y="143971"/>
                  </a:lnTo>
                  <a:lnTo>
                    <a:pt x="24232" y="147893"/>
                  </a:lnTo>
                  <a:lnTo>
                    <a:pt x="41622" y="149130"/>
                  </a:lnTo>
                  <a:lnTo>
                    <a:pt x="102895" y="142907"/>
                  </a:lnTo>
                  <a:lnTo>
                    <a:pt x="158692" y="144275"/>
                  </a:lnTo>
                  <a:lnTo>
                    <a:pt x="178200" y="152981"/>
                  </a:lnTo>
                  <a:lnTo>
                    <a:pt x="202337" y="171037"/>
                  </a:lnTo>
                  <a:lnTo>
                    <a:pt x="218717" y="196793"/>
                  </a:lnTo>
                  <a:lnTo>
                    <a:pt x="230980" y="226652"/>
                  </a:lnTo>
                  <a:lnTo>
                    <a:pt x="232165" y="247305"/>
                  </a:lnTo>
                  <a:lnTo>
                    <a:pt x="223394" y="289160"/>
                  </a:lnTo>
                  <a:lnTo>
                    <a:pt x="210856" y="307062"/>
                  </a:lnTo>
                  <a:lnTo>
                    <a:pt x="202600" y="315111"/>
                  </a:lnTo>
                  <a:lnTo>
                    <a:pt x="177828" y="324055"/>
                  </a:lnTo>
                  <a:lnTo>
                    <a:pt x="130997" y="329090"/>
                  </a:lnTo>
                  <a:lnTo>
                    <a:pt x="98431" y="327928"/>
                  </a:lnTo>
                  <a:lnTo>
                    <a:pt x="42516" y="311238"/>
                  </a:lnTo>
                  <a:lnTo>
                    <a:pt x="7102" y="2996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768580" y="1436627"/>
              <a:ext cx="442198" cy="16306"/>
            </a:xfrm>
            <a:custGeom>
              <a:avLst/>
              <a:gdLst/>
              <a:ahLst/>
              <a:cxnLst/>
              <a:rect l="0" t="0" r="0" b="0"/>
              <a:pathLst>
                <a:path w="442198" h="16306">
                  <a:moveTo>
                    <a:pt x="442197" y="16305"/>
                  </a:moveTo>
                  <a:lnTo>
                    <a:pt x="404719" y="7972"/>
                  </a:lnTo>
                  <a:lnTo>
                    <a:pt x="346881" y="0"/>
                  </a:lnTo>
                  <a:lnTo>
                    <a:pt x="293994" y="4289"/>
                  </a:lnTo>
                  <a:lnTo>
                    <a:pt x="238487" y="5483"/>
                  </a:lnTo>
                  <a:lnTo>
                    <a:pt x="176768" y="14071"/>
                  </a:lnTo>
                  <a:lnTo>
                    <a:pt x="116805" y="15864"/>
                  </a:lnTo>
                  <a:lnTo>
                    <a:pt x="65934" y="16174"/>
                  </a:lnTo>
                  <a:lnTo>
                    <a:pt x="37493" y="16247"/>
                  </a:lnTo>
                  <a:lnTo>
                    <a:pt x="0" y="163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928016" y="1558217"/>
              <a:ext cx="188900" cy="307515"/>
            </a:xfrm>
            <a:custGeom>
              <a:avLst/>
              <a:gdLst/>
              <a:ahLst/>
              <a:cxnLst/>
              <a:rect l="0" t="0" r="0" b="0"/>
              <a:pathLst>
                <a:path w="188900" h="307515">
                  <a:moveTo>
                    <a:pt x="135362" y="0"/>
                  </a:moveTo>
                  <a:lnTo>
                    <a:pt x="118594" y="5589"/>
                  </a:lnTo>
                  <a:lnTo>
                    <a:pt x="104123" y="17692"/>
                  </a:lnTo>
                  <a:lnTo>
                    <a:pt x="54664" y="75582"/>
                  </a:lnTo>
                  <a:lnTo>
                    <a:pt x="27741" y="110120"/>
                  </a:lnTo>
                  <a:lnTo>
                    <a:pt x="6127" y="167475"/>
                  </a:lnTo>
                  <a:lnTo>
                    <a:pt x="0" y="218782"/>
                  </a:lnTo>
                  <a:lnTo>
                    <a:pt x="1278" y="258887"/>
                  </a:lnTo>
                  <a:lnTo>
                    <a:pt x="9868" y="282347"/>
                  </a:lnTo>
                  <a:lnTo>
                    <a:pt x="27724" y="298233"/>
                  </a:lnTo>
                  <a:lnTo>
                    <a:pt x="39037" y="304107"/>
                  </a:lnTo>
                  <a:lnTo>
                    <a:pt x="60965" y="307514"/>
                  </a:lnTo>
                  <a:lnTo>
                    <a:pt x="103639" y="300170"/>
                  </a:lnTo>
                  <a:lnTo>
                    <a:pt x="144693" y="279048"/>
                  </a:lnTo>
                  <a:lnTo>
                    <a:pt x="176546" y="249226"/>
                  </a:lnTo>
                  <a:lnTo>
                    <a:pt x="183875" y="239851"/>
                  </a:lnTo>
                  <a:lnTo>
                    <a:pt x="188899" y="216955"/>
                  </a:lnTo>
                  <a:lnTo>
                    <a:pt x="186062" y="193521"/>
                  </a:lnTo>
                  <a:lnTo>
                    <a:pt x="177002" y="175306"/>
                  </a:lnTo>
                  <a:lnTo>
                    <a:pt x="168971" y="170683"/>
                  </a:lnTo>
                  <a:lnTo>
                    <a:pt x="147570" y="168666"/>
                  </a:lnTo>
                  <a:lnTo>
                    <a:pt x="125580" y="174789"/>
                  </a:lnTo>
                  <a:lnTo>
                    <a:pt x="96588" y="191389"/>
                  </a:lnTo>
                  <a:lnTo>
                    <a:pt x="39566" y="244569"/>
                  </a:lnTo>
                  <a:lnTo>
                    <a:pt x="30077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10694" y="2712984"/>
            <a:ext cx="326384" cy="435037"/>
            <a:chOff x="810694" y="2712984"/>
            <a:chExt cx="326384" cy="435037"/>
          </a:xfrm>
        </p:grpSpPr>
        <p:sp>
          <p:nvSpPr>
            <p:cNvPr id="12" name="Freeform 11"/>
            <p:cNvSpPr/>
            <p:nvPr/>
          </p:nvSpPr>
          <p:spPr>
            <a:xfrm>
              <a:off x="884393" y="2712984"/>
              <a:ext cx="203985" cy="311408"/>
            </a:xfrm>
            <a:custGeom>
              <a:avLst/>
              <a:gdLst/>
              <a:ahLst/>
              <a:cxnLst/>
              <a:rect l="0" t="0" r="0" b="0"/>
              <a:pathLst>
                <a:path w="203985" h="311408">
                  <a:moveTo>
                    <a:pt x="115814" y="3368"/>
                  </a:moveTo>
                  <a:lnTo>
                    <a:pt x="73152" y="57483"/>
                  </a:lnTo>
                  <a:lnTo>
                    <a:pt x="66316" y="67520"/>
                  </a:lnTo>
                  <a:lnTo>
                    <a:pt x="61758" y="69533"/>
                  </a:lnTo>
                  <a:lnTo>
                    <a:pt x="58720" y="66195"/>
                  </a:lnTo>
                  <a:lnTo>
                    <a:pt x="56694" y="59291"/>
                  </a:lnTo>
                  <a:lnTo>
                    <a:pt x="57683" y="52348"/>
                  </a:lnTo>
                  <a:lnTo>
                    <a:pt x="65022" y="38395"/>
                  </a:lnTo>
                  <a:lnTo>
                    <a:pt x="82307" y="17386"/>
                  </a:lnTo>
                  <a:lnTo>
                    <a:pt x="107836" y="1932"/>
                  </a:lnTo>
                  <a:lnTo>
                    <a:pt x="127476" y="0"/>
                  </a:lnTo>
                  <a:lnTo>
                    <a:pt x="146733" y="4211"/>
                  </a:lnTo>
                  <a:lnTo>
                    <a:pt x="163091" y="13881"/>
                  </a:lnTo>
                  <a:lnTo>
                    <a:pt x="168389" y="22075"/>
                  </a:lnTo>
                  <a:lnTo>
                    <a:pt x="174276" y="43658"/>
                  </a:lnTo>
                  <a:lnTo>
                    <a:pt x="172000" y="76527"/>
                  </a:lnTo>
                  <a:lnTo>
                    <a:pt x="163917" y="108493"/>
                  </a:lnTo>
                  <a:lnTo>
                    <a:pt x="144992" y="126519"/>
                  </a:lnTo>
                  <a:lnTo>
                    <a:pt x="125272" y="137650"/>
                  </a:lnTo>
                  <a:lnTo>
                    <a:pt x="123289" y="137343"/>
                  </a:lnTo>
                  <a:lnTo>
                    <a:pt x="124307" y="134799"/>
                  </a:lnTo>
                  <a:lnTo>
                    <a:pt x="137916" y="131972"/>
                  </a:lnTo>
                  <a:lnTo>
                    <a:pt x="148096" y="131218"/>
                  </a:lnTo>
                  <a:lnTo>
                    <a:pt x="165646" y="136619"/>
                  </a:lnTo>
                  <a:lnTo>
                    <a:pt x="173602" y="141335"/>
                  </a:lnTo>
                  <a:lnTo>
                    <a:pt x="185561" y="155934"/>
                  </a:lnTo>
                  <a:lnTo>
                    <a:pt x="202771" y="193901"/>
                  </a:lnTo>
                  <a:lnTo>
                    <a:pt x="203984" y="214392"/>
                  </a:lnTo>
                  <a:lnTo>
                    <a:pt x="199454" y="235197"/>
                  </a:lnTo>
                  <a:lnTo>
                    <a:pt x="183750" y="265470"/>
                  </a:lnTo>
                  <a:lnTo>
                    <a:pt x="170964" y="282075"/>
                  </a:lnTo>
                  <a:lnTo>
                    <a:pt x="145023" y="298987"/>
                  </a:lnTo>
                  <a:lnTo>
                    <a:pt x="109520" y="311407"/>
                  </a:lnTo>
                  <a:lnTo>
                    <a:pt x="69365" y="311318"/>
                  </a:lnTo>
                  <a:lnTo>
                    <a:pt x="17584" y="300707"/>
                  </a:lnTo>
                  <a:lnTo>
                    <a:pt x="0" y="2981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10694" y="3105906"/>
              <a:ext cx="326384" cy="42115"/>
            </a:xfrm>
            <a:custGeom>
              <a:avLst/>
              <a:gdLst/>
              <a:ahLst/>
              <a:cxnLst/>
              <a:rect l="0" t="0" r="0" b="0"/>
              <a:pathLst>
                <a:path w="326384" h="42115">
                  <a:moveTo>
                    <a:pt x="326383" y="42114"/>
                  </a:moveTo>
                  <a:lnTo>
                    <a:pt x="277453" y="33781"/>
                  </a:lnTo>
                  <a:lnTo>
                    <a:pt x="223911" y="26430"/>
                  </a:lnTo>
                  <a:lnTo>
                    <a:pt x="171134" y="14883"/>
                  </a:lnTo>
                  <a:lnTo>
                    <a:pt x="115649" y="11389"/>
                  </a:lnTo>
                  <a:lnTo>
                    <a:pt x="52837" y="34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896119" y="3187288"/>
            <a:ext cx="156731" cy="382027"/>
          </a:xfrm>
          <a:custGeom>
            <a:avLst/>
            <a:gdLst/>
            <a:ahLst/>
            <a:cxnLst/>
            <a:rect l="0" t="0" r="0" b="0"/>
            <a:pathLst>
              <a:path w="156731" h="382027">
                <a:moveTo>
                  <a:pt x="156730" y="108131"/>
                </a:moveTo>
                <a:lnTo>
                  <a:pt x="139963" y="119310"/>
                </a:lnTo>
                <a:lnTo>
                  <a:pt x="128611" y="134156"/>
                </a:lnTo>
                <a:lnTo>
                  <a:pt x="106202" y="166694"/>
                </a:lnTo>
                <a:lnTo>
                  <a:pt x="58383" y="226437"/>
                </a:lnTo>
                <a:lnTo>
                  <a:pt x="28948" y="285826"/>
                </a:lnTo>
                <a:lnTo>
                  <a:pt x="16963" y="318319"/>
                </a:lnTo>
                <a:lnTo>
                  <a:pt x="15843" y="339588"/>
                </a:lnTo>
                <a:lnTo>
                  <a:pt x="17182" y="350173"/>
                </a:lnTo>
                <a:lnTo>
                  <a:pt x="28028" y="368174"/>
                </a:lnTo>
                <a:lnTo>
                  <a:pt x="35834" y="376249"/>
                </a:lnTo>
                <a:lnTo>
                  <a:pt x="44547" y="380463"/>
                </a:lnTo>
                <a:lnTo>
                  <a:pt x="63587" y="382026"/>
                </a:lnTo>
                <a:lnTo>
                  <a:pt x="80628" y="375702"/>
                </a:lnTo>
                <a:lnTo>
                  <a:pt x="110632" y="352577"/>
                </a:lnTo>
                <a:lnTo>
                  <a:pt x="118695" y="332977"/>
                </a:lnTo>
                <a:lnTo>
                  <a:pt x="121108" y="309838"/>
                </a:lnTo>
                <a:lnTo>
                  <a:pt x="118282" y="287856"/>
                </a:lnTo>
                <a:lnTo>
                  <a:pt x="104524" y="255749"/>
                </a:lnTo>
                <a:lnTo>
                  <a:pt x="58284" y="198632"/>
                </a:lnTo>
                <a:lnTo>
                  <a:pt x="12440" y="137273"/>
                </a:lnTo>
                <a:lnTo>
                  <a:pt x="4864" y="116404"/>
                </a:lnTo>
                <a:lnTo>
                  <a:pt x="0" y="64878"/>
                </a:lnTo>
                <a:lnTo>
                  <a:pt x="1675" y="39775"/>
                </a:lnTo>
                <a:lnTo>
                  <a:pt x="10218" y="20819"/>
                </a:lnTo>
                <a:lnTo>
                  <a:pt x="24933" y="7715"/>
                </a:lnTo>
                <a:lnTo>
                  <a:pt x="33770" y="2582"/>
                </a:lnTo>
                <a:lnTo>
                  <a:pt x="52949" y="0"/>
                </a:lnTo>
                <a:lnTo>
                  <a:pt x="72001" y="3921"/>
                </a:lnTo>
                <a:lnTo>
                  <a:pt x="114616" y="3443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1347647" y="3021678"/>
            <a:ext cx="189514" cy="136872"/>
            <a:chOff x="1347647" y="3021678"/>
            <a:chExt cx="189514" cy="136872"/>
          </a:xfrm>
        </p:grpSpPr>
        <p:sp>
          <p:nvSpPr>
            <p:cNvPr id="16" name="Freeform 15"/>
            <p:cNvSpPr/>
            <p:nvPr/>
          </p:nvSpPr>
          <p:spPr>
            <a:xfrm>
              <a:off x="1368704" y="3021678"/>
              <a:ext cx="168457" cy="136872"/>
            </a:xfrm>
            <a:custGeom>
              <a:avLst/>
              <a:gdLst/>
              <a:ahLst/>
              <a:cxnLst/>
              <a:rect l="0" t="0" r="0" b="0"/>
              <a:pathLst>
                <a:path w="168457" h="136872">
                  <a:moveTo>
                    <a:pt x="168456" y="0"/>
                  </a:moveTo>
                  <a:lnTo>
                    <a:pt x="109893" y="49499"/>
                  </a:lnTo>
                  <a:lnTo>
                    <a:pt x="48647" y="96869"/>
                  </a:lnTo>
                  <a:lnTo>
                    <a:pt x="19315" y="12654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347647" y="3042735"/>
              <a:ext cx="189514" cy="94758"/>
            </a:xfrm>
            <a:custGeom>
              <a:avLst/>
              <a:gdLst/>
              <a:ahLst/>
              <a:cxnLst/>
              <a:rect l="0" t="0" r="0" b="0"/>
              <a:pathLst>
                <a:path w="189514" h="94758">
                  <a:moveTo>
                    <a:pt x="189513" y="94757"/>
                  </a:moveTo>
                  <a:lnTo>
                    <a:pt x="135638" y="69563"/>
                  </a:lnTo>
                  <a:lnTo>
                    <a:pt x="73592" y="38641"/>
                  </a:lnTo>
                  <a:lnTo>
                    <a:pt x="14029" y="82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368704" y="1305533"/>
            <a:ext cx="1273950" cy="178986"/>
            <a:chOff x="1368704" y="1305533"/>
            <a:chExt cx="1273950" cy="178986"/>
          </a:xfrm>
        </p:grpSpPr>
        <p:sp>
          <p:nvSpPr>
            <p:cNvPr id="19" name="Freeform 18"/>
            <p:cNvSpPr/>
            <p:nvPr/>
          </p:nvSpPr>
          <p:spPr>
            <a:xfrm>
              <a:off x="1410818" y="1358176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71255" y="55087"/>
                  </a:lnTo>
                  <a:lnTo>
                    <a:pt x="10602" y="10735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368704" y="1379233"/>
              <a:ext cx="178986" cy="94757"/>
            </a:xfrm>
            <a:custGeom>
              <a:avLst/>
              <a:gdLst/>
              <a:ahLst/>
              <a:cxnLst/>
              <a:rect l="0" t="0" r="0" b="0"/>
              <a:pathLst>
                <a:path w="178986" h="94757">
                  <a:moveTo>
                    <a:pt x="178985" y="94756"/>
                  </a:moveTo>
                  <a:lnTo>
                    <a:pt x="161004" y="79115"/>
                  </a:lnTo>
                  <a:lnTo>
                    <a:pt x="104631" y="56319"/>
                  </a:lnTo>
                  <a:lnTo>
                    <a:pt x="42057" y="267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695088" y="1368704"/>
              <a:ext cx="452726" cy="10530"/>
            </a:xfrm>
            <a:custGeom>
              <a:avLst/>
              <a:gdLst/>
              <a:ahLst/>
              <a:cxnLst/>
              <a:rect l="0" t="0" r="0" b="0"/>
              <a:pathLst>
                <a:path w="452726" h="10530">
                  <a:moveTo>
                    <a:pt x="0" y="10529"/>
                  </a:moveTo>
                  <a:lnTo>
                    <a:pt x="48930" y="10529"/>
                  </a:lnTo>
                  <a:lnTo>
                    <a:pt x="96776" y="10529"/>
                  </a:lnTo>
                  <a:lnTo>
                    <a:pt x="147997" y="10529"/>
                  </a:lnTo>
                  <a:lnTo>
                    <a:pt x="197099" y="7409"/>
                  </a:lnTo>
                  <a:lnTo>
                    <a:pt x="255612" y="1464"/>
                  </a:lnTo>
                  <a:lnTo>
                    <a:pt x="303724" y="434"/>
                  </a:lnTo>
                  <a:lnTo>
                    <a:pt x="355024" y="129"/>
                  </a:lnTo>
                  <a:lnTo>
                    <a:pt x="414016" y="26"/>
                  </a:lnTo>
                  <a:lnTo>
                    <a:pt x="4527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05782" y="1305533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26839" y="136870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1716145" y="3021678"/>
            <a:ext cx="379027" cy="42115"/>
          </a:xfrm>
          <a:custGeom>
            <a:avLst/>
            <a:gdLst/>
            <a:ahLst/>
            <a:cxnLst/>
            <a:rect l="0" t="0" r="0" b="0"/>
            <a:pathLst>
              <a:path w="379027" h="42115">
                <a:moveTo>
                  <a:pt x="0" y="0"/>
                </a:moveTo>
                <a:lnTo>
                  <a:pt x="27556" y="7236"/>
                </a:lnTo>
                <a:lnTo>
                  <a:pt x="83778" y="9878"/>
                </a:lnTo>
                <a:lnTo>
                  <a:pt x="140291" y="10400"/>
                </a:lnTo>
                <a:lnTo>
                  <a:pt x="202225" y="18845"/>
                </a:lnTo>
                <a:lnTo>
                  <a:pt x="263283" y="28002"/>
                </a:lnTo>
                <a:lnTo>
                  <a:pt x="316562" y="30878"/>
                </a:lnTo>
                <a:lnTo>
                  <a:pt x="351939" y="34496"/>
                </a:lnTo>
                <a:lnTo>
                  <a:pt x="379026" y="42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1772937" y="221098"/>
            <a:ext cx="501219" cy="379684"/>
            <a:chOff x="1772937" y="221098"/>
            <a:chExt cx="501219" cy="379684"/>
          </a:xfrm>
        </p:grpSpPr>
        <p:sp>
          <p:nvSpPr>
            <p:cNvPr id="26" name="Freeform 25"/>
            <p:cNvSpPr/>
            <p:nvPr/>
          </p:nvSpPr>
          <p:spPr>
            <a:xfrm>
              <a:off x="1772937" y="221098"/>
              <a:ext cx="343291" cy="379684"/>
            </a:xfrm>
            <a:custGeom>
              <a:avLst/>
              <a:gdLst/>
              <a:ahLst/>
              <a:cxnLst/>
              <a:rect l="0" t="0" r="0" b="0"/>
              <a:pathLst>
                <a:path w="343291" h="379684">
                  <a:moveTo>
                    <a:pt x="101135" y="0"/>
                  </a:moveTo>
                  <a:lnTo>
                    <a:pt x="58473" y="54114"/>
                  </a:lnTo>
                  <a:lnTo>
                    <a:pt x="16859" y="112823"/>
                  </a:lnTo>
                  <a:lnTo>
                    <a:pt x="9856" y="120839"/>
                  </a:lnTo>
                  <a:lnTo>
                    <a:pt x="5187" y="121503"/>
                  </a:lnTo>
                  <a:lnTo>
                    <a:pt x="2075" y="117267"/>
                  </a:lnTo>
                  <a:lnTo>
                    <a:pt x="0" y="109764"/>
                  </a:lnTo>
                  <a:lnTo>
                    <a:pt x="3933" y="88948"/>
                  </a:lnTo>
                  <a:lnTo>
                    <a:pt x="14650" y="66439"/>
                  </a:lnTo>
                  <a:lnTo>
                    <a:pt x="54521" y="25459"/>
                  </a:lnTo>
                  <a:lnTo>
                    <a:pt x="81864" y="9363"/>
                  </a:lnTo>
                  <a:lnTo>
                    <a:pt x="117782" y="2774"/>
                  </a:lnTo>
                  <a:lnTo>
                    <a:pt x="141289" y="7472"/>
                  </a:lnTo>
                  <a:lnTo>
                    <a:pt x="152471" y="12000"/>
                  </a:lnTo>
                  <a:lnTo>
                    <a:pt x="168015" y="26390"/>
                  </a:lnTo>
                  <a:lnTo>
                    <a:pt x="198720" y="76741"/>
                  </a:lnTo>
                  <a:lnTo>
                    <a:pt x="209858" y="121134"/>
                  </a:lnTo>
                  <a:lnTo>
                    <a:pt x="207446" y="181769"/>
                  </a:lnTo>
                  <a:lnTo>
                    <a:pt x="203605" y="232452"/>
                  </a:lnTo>
                  <a:lnTo>
                    <a:pt x="191938" y="281394"/>
                  </a:lnTo>
                  <a:lnTo>
                    <a:pt x="173663" y="319292"/>
                  </a:lnTo>
                  <a:lnTo>
                    <a:pt x="150311" y="345339"/>
                  </a:lnTo>
                  <a:lnTo>
                    <a:pt x="116568" y="375101"/>
                  </a:lnTo>
                  <a:lnTo>
                    <a:pt x="106744" y="378749"/>
                  </a:lnTo>
                  <a:lnTo>
                    <a:pt x="83351" y="379683"/>
                  </a:lnTo>
                  <a:lnTo>
                    <a:pt x="60476" y="369959"/>
                  </a:lnTo>
                  <a:lnTo>
                    <a:pt x="30986" y="344754"/>
                  </a:lnTo>
                  <a:lnTo>
                    <a:pt x="22784" y="335121"/>
                  </a:lnTo>
                  <a:lnTo>
                    <a:pt x="18485" y="324020"/>
                  </a:lnTo>
                  <a:lnTo>
                    <a:pt x="16828" y="299207"/>
                  </a:lnTo>
                  <a:lnTo>
                    <a:pt x="21534" y="288378"/>
                  </a:lnTo>
                  <a:lnTo>
                    <a:pt x="39241" y="270108"/>
                  </a:lnTo>
                  <a:lnTo>
                    <a:pt x="62708" y="260428"/>
                  </a:lnTo>
                  <a:lnTo>
                    <a:pt x="88736" y="257296"/>
                  </a:lnTo>
                  <a:lnTo>
                    <a:pt x="143573" y="264817"/>
                  </a:lnTo>
                  <a:lnTo>
                    <a:pt x="206246" y="282141"/>
                  </a:lnTo>
                  <a:lnTo>
                    <a:pt x="262841" y="303173"/>
                  </a:lnTo>
                  <a:lnTo>
                    <a:pt x="306585" y="312097"/>
                  </a:lnTo>
                  <a:lnTo>
                    <a:pt x="34329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53098" y="242155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21057" y="54144"/>
                  </a:lnTo>
                  <a:lnTo>
                    <a:pt x="13821" y="115795"/>
                  </a:lnTo>
                  <a:lnTo>
                    <a:pt x="11179" y="169145"/>
                  </a:lnTo>
                  <a:lnTo>
                    <a:pt x="10657" y="224744"/>
                  </a:lnTo>
                  <a:lnTo>
                    <a:pt x="3318" y="28451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42798" y="242155"/>
              <a:ext cx="220829" cy="194229"/>
            </a:xfrm>
            <a:custGeom>
              <a:avLst/>
              <a:gdLst/>
              <a:ahLst/>
              <a:cxnLst/>
              <a:rect l="0" t="0" r="0" b="0"/>
              <a:pathLst>
                <a:path w="220829" h="194229">
                  <a:moveTo>
                    <a:pt x="220828" y="157927"/>
                  </a:moveTo>
                  <a:lnTo>
                    <a:pt x="178137" y="161047"/>
                  </a:lnTo>
                  <a:lnTo>
                    <a:pt x="115493" y="179258"/>
                  </a:lnTo>
                  <a:lnTo>
                    <a:pt x="61725" y="194228"/>
                  </a:lnTo>
                  <a:lnTo>
                    <a:pt x="36252" y="192389"/>
                  </a:lnTo>
                  <a:lnTo>
                    <a:pt x="15572" y="184552"/>
                  </a:lnTo>
                  <a:lnTo>
                    <a:pt x="6782" y="179187"/>
                  </a:lnTo>
                  <a:lnTo>
                    <a:pt x="2092" y="172100"/>
                  </a:lnTo>
                  <a:lnTo>
                    <a:pt x="0" y="154868"/>
                  </a:lnTo>
                  <a:lnTo>
                    <a:pt x="14408" y="94488"/>
                  </a:lnTo>
                  <a:lnTo>
                    <a:pt x="31400" y="38959"/>
                  </a:lnTo>
                  <a:lnTo>
                    <a:pt x="418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784008" y="1381971"/>
            <a:ext cx="532469" cy="334175"/>
            <a:chOff x="2784008" y="1381971"/>
            <a:chExt cx="532469" cy="334175"/>
          </a:xfrm>
        </p:grpSpPr>
        <p:sp>
          <p:nvSpPr>
            <p:cNvPr id="30" name="Freeform 29"/>
            <p:cNvSpPr/>
            <p:nvPr/>
          </p:nvSpPr>
          <p:spPr>
            <a:xfrm>
              <a:off x="2784008" y="1381971"/>
              <a:ext cx="300842" cy="326006"/>
            </a:xfrm>
            <a:custGeom>
              <a:avLst/>
              <a:gdLst/>
              <a:ahLst/>
              <a:cxnLst/>
              <a:rect l="0" t="0" r="0" b="0"/>
              <a:pathLst>
                <a:path w="300842" h="326006">
                  <a:moveTo>
                    <a:pt x="69214" y="60433"/>
                  </a:moveTo>
                  <a:lnTo>
                    <a:pt x="10651" y="109931"/>
                  </a:lnTo>
                  <a:lnTo>
                    <a:pt x="5606" y="109809"/>
                  </a:lnTo>
                  <a:lnTo>
                    <a:pt x="2242" y="105049"/>
                  </a:lnTo>
                  <a:lnTo>
                    <a:pt x="0" y="97196"/>
                  </a:lnTo>
                  <a:lnTo>
                    <a:pt x="3747" y="79111"/>
                  </a:lnTo>
                  <a:lnTo>
                    <a:pt x="19011" y="52319"/>
                  </a:lnTo>
                  <a:lnTo>
                    <a:pt x="45130" y="22305"/>
                  </a:lnTo>
                  <a:lnTo>
                    <a:pt x="71437" y="6502"/>
                  </a:lnTo>
                  <a:lnTo>
                    <a:pt x="107048" y="0"/>
                  </a:lnTo>
                  <a:lnTo>
                    <a:pt x="147235" y="3662"/>
                  </a:lnTo>
                  <a:lnTo>
                    <a:pt x="168621" y="12195"/>
                  </a:lnTo>
                  <a:lnTo>
                    <a:pt x="177599" y="17745"/>
                  </a:lnTo>
                  <a:lnTo>
                    <a:pt x="190695" y="33272"/>
                  </a:lnTo>
                  <a:lnTo>
                    <a:pt x="216187" y="95526"/>
                  </a:lnTo>
                  <a:lnTo>
                    <a:pt x="221103" y="121653"/>
                  </a:lnTo>
                  <a:lnTo>
                    <a:pt x="214727" y="176554"/>
                  </a:lnTo>
                  <a:lnTo>
                    <a:pt x="202203" y="232459"/>
                  </a:lnTo>
                  <a:lnTo>
                    <a:pt x="180758" y="268941"/>
                  </a:lnTo>
                  <a:lnTo>
                    <a:pt x="152177" y="301977"/>
                  </a:lnTo>
                  <a:lnTo>
                    <a:pt x="115893" y="322814"/>
                  </a:lnTo>
                  <a:lnTo>
                    <a:pt x="92300" y="326005"/>
                  </a:lnTo>
                  <a:lnTo>
                    <a:pt x="71286" y="322355"/>
                  </a:lnTo>
                  <a:lnTo>
                    <a:pt x="54147" y="312933"/>
                  </a:lnTo>
                  <a:lnTo>
                    <a:pt x="49811" y="303635"/>
                  </a:lnTo>
                  <a:lnTo>
                    <a:pt x="48112" y="277707"/>
                  </a:lnTo>
                  <a:lnTo>
                    <a:pt x="51637" y="267284"/>
                  </a:lnTo>
                  <a:lnTo>
                    <a:pt x="64912" y="252582"/>
                  </a:lnTo>
                  <a:lnTo>
                    <a:pt x="92116" y="237729"/>
                  </a:lnTo>
                  <a:lnTo>
                    <a:pt x="112148" y="235937"/>
                  </a:lnTo>
                  <a:lnTo>
                    <a:pt x="165249" y="246195"/>
                  </a:lnTo>
                  <a:lnTo>
                    <a:pt x="225693" y="255041"/>
                  </a:lnTo>
                  <a:lnTo>
                    <a:pt x="281688" y="259759"/>
                  </a:lnTo>
                  <a:lnTo>
                    <a:pt x="300841" y="2604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274388" y="1410818"/>
              <a:ext cx="10504" cy="305328"/>
            </a:xfrm>
            <a:custGeom>
              <a:avLst/>
              <a:gdLst/>
              <a:ahLst/>
              <a:cxnLst/>
              <a:rect l="0" t="0" r="0" b="0"/>
              <a:pathLst>
                <a:path w="10504" h="305328">
                  <a:moveTo>
                    <a:pt x="10503" y="0"/>
                  </a:moveTo>
                  <a:lnTo>
                    <a:pt x="2170" y="54145"/>
                  </a:lnTo>
                  <a:lnTo>
                    <a:pt x="408" y="114681"/>
                  </a:lnTo>
                  <a:lnTo>
                    <a:pt x="60" y="175728"/>
                  </a:lnTo>
                  <a:lnTo>
                    <a:pt x="0" y="224553"/>
                  </a:lnTo>
                  <a:lnTo>
                    <a:pt x="3099" y="277327"/>
                  </a:lnTo>
                  <a:lnTo>
                    <a:pt x="10503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32336" y="1400290"/>
              <a:ext cx="184141" cy="196553"/>
            </a:xfrm>
            <a:custGeom>
              <a:avLst/>
              <a:gdLst/>
              <a:ahLst/>
              <a:cxnLst/>
              <a:rect l="0" t="0" r="0" b="0"/>
              <a:pathLst>
                <a:path w="184141" h="196553">
                  <a:moveTo>
                    <a:pt x="184140" y="157927"/>
                  </a:moveTo>
                  <a:lnTo>
                    <a:pt x="125524" y="172581"/>
                  </a:lnTo>
                  <a:lnTo>
                    <a:pt x="71350" y="192191"/>
                  </a:lnTo>
                  <a:lnTo>
                    <a:pt x="43544" y="196552"/>
                  </a:lnTo>
                  <a:lnTo>
                    <a:pt x="21827" y="192251"/>
                  </a:lnTo>
                  <a:lnTo>
                    <a:pt x="12760" y="187829"/>
                  </a:lnTo>
                  <a:lnTo>
                    <a:pt x="6716" y="180201"/>
                  </a:lnTo>
                  <a:lnTo>
                    <a:pt x="0" y="159248"/>
                  </a:lnTo>
                  <a:lnTo>
                    <a:pt x="1809" y="126733"/>
                  </a:lnTo>
                  <a:lnTo>
                    <a:pt x="16168" y="73751"/>
                  </a:lnTo>
                  <a:lnTo>
                    <a:pt x="36784" y="16772"/>
                  </a:lnTo>
                  <a:lnTo>
                    <a:pt x="472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630063" y="3039431"/>
            <a:ext cx="444259" cy="325001"/>
            <a:chOff x="2630063" y="3039431"/>
            <a:chExt cx="444259" cy="325001"/>
          </a:xfrm>
        </p:grpSpPr>
        <p:sp>
          <p:nvSpPr>
            <p:cNvPr id="34" name="Freeform 33"/>
            <p:cNvSpPr/>
            <p:nvPr/>
          </p:nvSpPr>
          <p:spPr>
            <a:xfrm>
              <a:off x="2630063" y="3039431"/>
              <a:ext cx="265274" cy="325001"/>
            </a:xfrm>
            <a:custGeom>
              <a:avLst/>
              <a:gdLst/>
              <a:ahLst/>
              <a:cxnLst/>
              <a:rect l="0" t="0" r="0" b="0"/>
              <a:pathLst>
                <a:path w="265274" h="325001">
                  <a:moveTo>
                    <a:pt x="54703" y="3304"/>
                  </a:moveTo>
                  <a:lnTo>
                    <a:pt x="27192" y="57179"/>
                  </a:lnTo>
                  <a:lnTo>
                    <a:pt x="15097" y="86728"/>
                  </a:lnTo>
                  <a:lnTo>
                    <a:pt x="3565" y="103163"/>
                  </a:lnTo>
                  <a:lnTo>
                    <a:pt x="724" y="103802"/>
                  </a:lnTo>
                  <a:lnTo>
                    <a:pt x="0" y="99548"/>
                  </a:lnTo>
                  <a:lnTo>
                    <a:pt x="687" y="92034"/>
                  </a:lnTo>
                  <a:lnTo>
                    <a:pt x="12832" y="64689"/>
                  </a:lnTo>
                  <a:lnTo>
                    <a:pt x="51523" y="17802"/>
                  </a:lnTo>
                  <a:lnTo>
                    <a:pt x="77938" y="2011"/>
                  </a:lnTo>
                  <a:lnTo>
                    <a:pt x="97785" y="0"/>
                  </a:lnTo>
                  <a:lnTo>
                    <a:pt x="118305" y="4175"/>
                  </a:lnTo>
                  <a:lnTo>
                    <a:pt x="139123" y="13830"/>
                  </a:lnTo>
                  <a:lnTo>
                    <a:pt x="153834" y="29040"/>
                  </a:lnTo>
                  <a:lnTo>
                    <a:pt x="182791" y="79959"/>
                  </a:lnTo>
                  <a:lnTo>
                    <a:pt x="187802" y="125583"/>
                  </a:lnTo>
                  <a:lnTo>
                    <a:pt x="181227" y="174976"/>
                  </a:lnTo>
                  <a:lnTo>
                    <a:pt x="158638" y="231060"/>
                  </a:lnTo>
                  <a:lnTo>
                    <a:pt x="124716" y="293130"/>
                  </a:lnTo>
                  <a:lnTo>
                    <a:pt x="110776" y="311880"/>
                  </a:lnTo>
                  <a:lnTo>
                    <a:pt x="90543" y="321773"/>
                  </a:lnTo>
                  <a:lnTo>
                    <a:pt x="65953" y="325000"/>
                  </a:lnTo>
                  <a:lnTo>
                    <a:pt x="39426" y="322535"/>
                  </a:lnTo>
                  <a:lnTo>
                    <a:pt x="30480" y="316730"/>
                  </a:lnTo>
                  <a:lnTo>
                    <a:pt x="24517" y="308182"/>
                  </a:lnTo>
                  <a:lnTo>
                    <a:pt x="20541" y="297803"/>
                  </a:lnTo>
                  <a:lnTo>
                    <a:pt x="19243" y="276912"/>
                  </a:lnTo>
                  <a:lnTo>
                    <a:pt x="23735" y="257099"/>
                  </a:lnTo>
                  <a:lnTo>
                    <a:pt x="33531" y="240494"/>
                  </a:lnTo>
                  <a:lnTo>
                    <a:pt x="48803" y="228435"/>
                  </a:lnTo>
                  <a:lnTo>
                    <a:pt x="57789" y="223581"/>
                  </a:lnTo>
                  <a:lnTo>
                    <a:pt x="80251" y="221308"/>
                  </a:lnTo>
                  <a:lnTo>
                    <a:pt x="138136" y="232401"/>
                  </a:lnTo>
                  <a:lnTo>
                    <a:pt x="169111" y="243410"/>
                  </a:lnTo>
                  <a:lnTo>
                    <a:pt x="214063" y="268601"/>
                  </a:lnTo>
                  <a:lnTo>
                    <a:pt x="265273" y="277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53264" y="3053264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2724" y="54144"/>
                  </a:lnTo>
                  <a:lnTo>
                    <a:pt x="10962" y="109091"/>
                  </a:lnTo>
                  <a:lnTo>
                    <a:pt x="10614" y="165005"/>
                  </a:lnTo>
                  <a:lnTo>
                    <a:pt x="7426" y="217990"/>
                  </a:lnTo>
                  <a:lnTo>
                    <a:pt x="2200" y="25176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14599" y="3053264"/>
              <a:ext cx="149194" cy="173258"/>
            </a:xfrm>
            <a:custGeom>
              <a:avLst/>
              <a:gdLst/>
              <a:ahLst/>
              <a:cxnLst/>
              <a:rect l="0" t="0" r="0" b="0"/>
              <a:pathLst>
                <a:path w="149194" h="173258">
                  <a:moveTo>
                    <a:pt x="149193" y="147399"/>
                  </a:moveTo>
                  <a:lnTo>
                    <a:pt x="85766" y="165357"/>
                  </a:lnTo>
                  <a:lnTo>
                    <a:pt x="53191" y="173257"/>
                  </a:lnTo>
                  <a:lnTo>
                    <a:pt x="27757" y="171369"/>
                  </a:lnTo>
                  <a:lnTo>
                    <a:pt x="17933" y="166889"/>
                  </a:lnTo>
                  <a:lnTo>
                    <a:pt x="3898" y="152552"/>
                  </a:lnTo>
                  <a:lnTo>
                    <a:pt x="0" y="131361"/>
                  </a:lnTo>
                  <a:lnTo>
                    <a:pt x="9963" y="73191"/>
                  </a:lnTo>
                  <a:lnTo>
                    <a:pt x="19959" y="26502"/>
                  </a:lnTo>
                  <a:lnTo>
                    <a:pt x="2285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337326" y="2905865"/>
            <a:ext cx="821224" cy="126343"/>
            <a:chOff x="2337326" y="2905865"/>
            <a:chExt cx="821224" cy="126343"/>
          </a:xfrm>
        </p:grpSpPr>
        <p:sp>
          <p:nvSpPr>
            <p:cNvPr id="38" name="Freeform 37"/>
            <p:cNvSpPr/>
            <p:nvPr/>
          </p:nvSpPr>
          <p:spPr>
            <a:xfrm>
              <a:off x="2358383" y="2947979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99392" y="12724"/>
                  </a:lnTo>
                  <a:lnTo>
                    <a:pt x="36659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37326" y="3023873"/>
              <a:ext cx="115814" cy="8335"/>
            </a:xfrm>
            <a:custGeom>
              <a:avLst/>
              <a:gdLst/>
              <a:ahLst/>
              <a:cxnLst/>
              <a:rect l="0" t="0" r="0" b="0"/>
              <a:pathLst>
                <a:path w="115814" h="8335">
                  <a:moveTo>
                    <a:pt x="115813" y="8334"/>
                  </a:moveTo>
                  <a:lnTo>
                    <a:pt x="78336" y="0"/>
                  </a:lnTo>
                  <a:lnTo>
                    <a:pt x="43488" y="1575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53181" y="2905865"/>
              <a:ext cx="505369" cy="20215"/>
            </a:xfrm>
            <a:custGeom>
              <a:avLst/>
              <a:gdLst/>
              <a:ahLst/>
              <a:cxnLst/>
              <a:rect l="0" t="0" r="0" b="0"/>
              <a:pathLst>
                <a:path w="505369" h="20215">
                  <a:moveTo>
                    <a:pt x="505368" y="0"/>
                  </a:moveTo>
                  <a:lnTo>
                    <a:pt x="449153" y="16788"/>
                  </a:lnTo>
                  <a:lnTo>
                    <a:pt x="390582" y="20214"/>
                  </a:lnTo>
                  <a:lnTo>
                    <a:pt x="339195" y="15301"/>
                  </a:lnTo>
                  <a:lnTo>
                    <a:pt x="286843" y="11471"/>
                  </a:lnTo>
                  <a:lnTo>
                    <a:pt x="231442" y="10714"/>
                  </a:lnTo>
                  <a:lnTo>
                    <a:pt x="175438" y="10565"/>
                  </a:lnTo>
                  <a:lnTo>
                    <a:pt x="125382" y="3300"/>
                  </a:lnTo>
                  <a:lnTo>
                    <a:pt x="64714" y="652"/>
                  </a:lnTo>
                  <a:lnTo>
                    <a:pt x="27753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2800580" y="1231834"/>
            <a:ext cx="558011" cy="52643"/>
          </a:xfrm>
          <a:custGeom>
            <a:avLst/>
            <a:gdLst/>
            <a:ahLst/>
            <a:cxnLst/>
            <a:rect l="0" t="0" r="0" b="0"/>
            <a:pathLst>
              <a:path w="558011" h="52643">
                <a:moveTo>
                  <a:pt x="558010" y="52642"/>
                </a:moveTo>
                <a:lnTo>
                  <a:pt x="509079" y="52642"/>
                </a:lnTo>
                <a:lnTo>
                  <a:pt x="449949" y="52642"/>
                </a:lnTo>
                <a:lnTo>
                  <a:pt x="393209" y="45407"/>
                </a:lnTo>
                <a:lnTo>
                  <a:pt x="336941" y="39645"/>
                </a:lnTo>
                <a:lnTo>
                  <a:pt x="275176" y="33177"/>
                </a:lnTo>
                <a:lnTo>
                  <a:pt x="222292" y="24664"/>
                </a:lnTo>
                <a:lnTo>
                  <a:pt x="159702" y="15943"/>
                </a:lnTo>
                <a:lnTo>
                  <a:pt x="102399" y="2908"/>
                </a:lnTo>
                <a:lnTo>
                  <a:pt x="48563" y="57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1754345" y="1021264"/>
            <a:ext cx="246070" cy="779110"/>
            <a:chOff x="1754345" y="1021264"/>
            <a:chExt cx="246070" cy="779110"/>
          </a:xfrm>
        </p:grpSpPr>
        <p:sp>
          <p:nvSpPr>
            <p:cNvPr id="43" name="Freeform 42"/>
            <p:cNvSpPr/>
            <p:nvPr/>
          </p:nvSpPr>
          <p:spPr>
            <a:xfrm>
              <a:off x="1949967" y="1021264"/>
              <a:ext cx="8334" cy="273742"/>
            </a:xfrm>
            <a:custGeom>
              <a:avLst/>
              <a:gdLst/>
              <a:ahLst/>
              <a:cxnLst/>
              <a:rect l="0" t="0" r="0" b="0"/>
              <a:pathLst>
                <a:path w="8334" h="273742">
                  <a:moveTo>
                    <a:pt x="8333" y="0"/>
                  </a:moveTo>
                  <a:lnTo>
                    <a:pt x="0" y="48931"/>
                  </a:lnTo>
                  <a:lnTo>
                    <a:pt x="3827" y="108061"/>
                  </a:lnTo>
                  <a:lnTo>
                    <a:pt x="7443" y="164801"/>
                  </a:lnTo>
                  <a:lnTo>
                    <a:pt x="8157" y="221070"/>
                  </a:lnTo>
                  <a:lnTo>
                    <a:pt x="833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54345" y="1031792"/>
              <a:ext cx="214485" cy="154824"/>
            </a:xfrm>
            <a:custGeom>
              <a:avLst/>
              <a:gdLst/>
              <a:ahLst/>
              <a:cxnLst/>
              <a:rect l="0" t="0" r="0" b="0"/>
              <a:pathLst>
                <a:path w="214485" h="154824">
                  <a:moveTo>
                    <a:pt x="214484" y="105285"/>
                  </a:moveTo>
                  <a:lnTo>
                    <a:pt x="159439" y="123244"/>
                  </a:lnTo>
                  <a:lnTo>
                    <a:pt x="108031" y="133832"/>
                  </a:lnTo>
                  <a:lnTo>
                    <a:pt x="81773" y="137860"/>
                  </a:lnTo>
                  <a:lnTo>
                    <a:pt x="33201" y="153271"/>
                  </a:lnTo>
                  <a:lnTo>
                    <a:pt x="19929" y="154823"/>
                  </a:lnTo>
                  <a:lnTo>
                    <a:pt x="11081" y="151179"/>
                  </a:lnTo>
                  <a:lnTo>
                    <a:pt x="5183" y="144070"/>
                  </a:lnTo>
                  <a:lnTo>
                    <a:pt x="1250" y="134651"/>
                  </a:lnTo>
                  <a:lnTo>
                    <a:pt x="0" y="114827"/>
                  </a:lnTo>
                  <a:lnTo>
                    <a:pt x="12974" y="55806"/>
                  </a:lnTo>
                  <a:lnTo>
                    <a:pt x="26615" y="24334"/>
                  </a:lnTo>
                  <a:lnTo>
                    <a:pt x="249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81792" y="1452932"/>
              <a:ext cx="18623" cy="347442"/>
            </a:xfrm>
            <a:custGeom>
              <a:avLst/>
              <a:gdLst/>
              <a:ahLst/>
              <a:cxnLst/>
              <a:rect l="0" t="0" r="0" b="0"/>
              <a:pathLst>
                <a:path w="18623" h="347442">
                  <a:moveTo>
                    <a:pt x="18622" y="0"/>
                  </a:moveTo>
                  <a:lnTo>
                    <a:pt x="3968" y="58617"/>
                  </a:lnTo>
                  <a:lnTo>
                    <a:pt x="0" y="121197"/>
                  </a:lnTo>
                  <a:lnTo>
                    <a:pt x="5176" y="171351"/>
                  </a:lnTo>
                  <a:lnTo>
                    <a:pt x="7517" y="230812"/>
                  </a:lnTo>
                  <a:lnTo>
                    <a:pt x="13569" y="282029"/>
                  </a:lnTo>
                  <a:lnTo>
                    <a:pt x="17957" y="335592"/>
                  </a:lnTo>
                  <a:lnTo>
                    <a:pt x="18622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77323" y="1495046"/>
              <a:ext cx="191507" cy="182028"/>
            </a:xfrm>
            <a:custGeom>
              <a:avLst/>
              <a:gdLst/>
              <a:ahLst/>
              <a:cxnLst/>
              <a:rect l="0" t="0" r="0" b="0"/>
              <a:pathLst>
                <a:path w="191507" h="182028">
                  <a:moveTo>
                    <a:pt x="191506" y="105285"/>
                  </a:moveTo>
                  <a:lnTo>
                    <a:pt x="148814" y="119858"/>
                  </a:lnTo>
                  <a:lnTo>
                    <a:pt x="89290" y="149949"/>
                  </a:lnTo>
                  <a:lnTo>
                    <a:pt x="62954" y="166092"/>
                  </a:lnTo>
                  <a:lnTo>
                    <a:pt x="22613" y="182027"/>
                  </a:lnTo>
                  <a:lnTo>
                    <a:pt x="14570" y="181013"/>
                  </a:lnTo>
                  <a:lnTo>
                    <a:pt x="8038" y="176827"/>
                  </a:lnTo>
                  <a:lnTo>
                    <a:pt x="2513" y="170527"/>
                  </a:lnTo>
                  <a:lnTo>
                    <a:pt x="0" y="162818"/>
                  </a:lnTo>
                  <a:lnTo>
                    <a:pt x="2052" y="134030"/>
                  </a:lnTo>
                  <a:lnTo>
                    <a:pt x="16501" y="74943"/>
                  </a:lnTo>
                  <a:lnTo>
                    <a:pt x="30520" y="19127"/>
                  </a:lnTo>
                  <a:lnTo>
                    <a:pt x="335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907092" y="845019"/>
            <a:ext cx="570590" cy="363428"/>
            <a:chOff x="2907092" y="845019"/>
            <a:chExt cx="570590" cy="363428"/>
          </a:xfrm>
        </p:grpSpPr>
        <p:sp>
          <p:nvSpPr>
            <p:cNvPr id="48" name="Freeform 47"/>
            <p:cNvSpPr/>
            <p:nvPr/>
          </p:nvSpPr>
          <p:spPr>
            <a:xfrm>
              <a:off x="2907092" y="845019"/>
              <a:ext cx="272515" cy="320735"/>
            </a:xfrm>
            <a:custGeom>
              <a:avLst/>
              <a:gdLst/>
              <a:ahLst/>
              <a:cxnLst/>
              <a:rect l="0" t="0" r="0" b="0"/>
              <a:pathLst>
                <a:path w="272515" h="320735">
                  <a:moveTo>
                    <a:pt x="104058" y="39374"/>
                  </a:moveTo>
                  <a:lnTo>
                    <a:pt x="51353" y="76461"/>
                  </a:lnTo>
                  <a:lnTo>
                    <a:pt x="26701" y="101835"/>
                  </a:lnTo>
                  <a:lnTo>
                    <a:pt x="7676" y="113148"/>
                  </a:lnTo>
                  <a:lnTo>
                    <a:pt x="2368" y="111954"/>
                  </a:lnTo>
                  <a:lnTo>
                    <a:pt x="0" y="106478"/>
                  </a:lnTo>
                  <a:lnTo>
                    <a:pt x="488" y="89085"/>
                  </a:lnTo>
                  <a:lnTo>
                    <a:pt x="4605" y="69657"/>
                  </a:lnTo>
                  <a:lnTo>
                    <a:pt x="19088" y="44577"/>
                  </a:lnTo>
                  <a:lnTo>
                    <a:pt x="38198" y="22329"/>
                  </a:lnTo>
                  <a:lnTo>
                    <a:pt x="64267" y="6508"/>
                  </a:lnTo>
                  <a:lnTo>
                    <a:pt x="99807" y="0"/>
                  </a:lnTo>
                  <a:lnTo>
                    <a:pt x="120106" y="4717"/>
                  </a:lnTo>
                  <a:lnTo>
                    <a:pt x="152202" y="26809"/>
                  </a:lnTo>
                  <a:lnTo>
                    <a:pt x="173955" y="52419"/>
                  </a:lnTo>
                  <a:lnTo>
                    <a:pt x="189629" y="93412"/>
                  </a:lnTo>
                  <a:lnTo>
                    <a:pt x="196093" y="142603"/>
                  </a:lnTo>
                  <a:lnTo>
                    <a:pt x="192419" y="194223"/>
                  </a:lnTo>
                  <a:lnTo>
                    <a:pt x="179527" y="247256"/>
                  </a:lnTo>
                  <a:lnTo>
                    <a:pt x="160994" y="279564"/>
                  </a:lnTo>
                  <a:lnTo>
                    <a:pt x="133796" y="303304"/>
                  </a:lnTo>
                  <a:lnTo>
                    <a:pt x="113765" y="313824"/>
                  </a:lnTo>
                  <a:lnTo>
                    <a:pt x="77169" y="320734"/>
                  </a:lnTo>
                  <a:lnTo>
                    <a:pt x="42278" y="317192"/>
                  </a:lnTo>
                  <a:lnTo>
                    <a:pt x="33626" y="312324"/>
                  </a:lnTo>
                  <a:lnTo>
                    <a:pt x="20892" y="297556"/>
                  </a:lnTo>
                  <a:lnTo>
                    <a:pt x="19368" y="288704"/>
                  </a:lnTo>
                  <a:lnTo>
                    <a:pt x="23914" y="269511"/>
                  </a:lnTo>
                  <a:lnTo>
                    <a:pt x="36853" y="252401"/>
                  </a:lnTo>
                  <a:lnTo>
                    <a:pt x="45216" y="244563"/>
                  </a:lnTo>
                  <a:lnTo>
                    <a:pt x="84934" y="227943"/>
                  </a:lnTo>
                  <a:lnTo>
                    <a:pt x="110766" y="225738"/>
                  </a:lnTo>
                  <a:lnTo>
                    <a:pt x="173961" y="229642"/>
                  </a:lnTo>
                  <a:lnTo>
                    <a:pt x="208218" y="238340"/>
                  </a:lnTo>
                  <a:lnTo>
                    <a:pt x="248115" y="255408"/>
                  </a:lnTo>
                  <a:lnTo>
                    <a:pt x="272514" y="2604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12848" y="926507"/>
              <a:ext cx="264834" cy="281940"/>
            </a:xfrm>
            <a:custGeom>
              <a:avLst/>
              <a:gdLst/>
              <a:ahLst/>
              <a:cxnLst/>
              <a:rect l="0" t="0" r="0" b="0"/>
              <a:pathLst>
                <a:path w="264834" h="281940">
                  <a:moveTo>
                    <a:pt x="103628" y="0"/>
                  </a:moveTo>
                  <a:lnTo>
                    <a:pt x="79582" y="9576"/>
                  </a:lnTo>
                  <a:lnTo>
                    <a:pt x="44035" y="39404"/>
                  </a:lnTo>
                  <a:lnTo>
                    <a:pt x="17214" y="93591"/>
                  </a:lnTo>
                  <a:lnTo>
                    <a:pt x="6730" y="116465"/>
                  </a:lnTo>
                  <a:lnTo>
                    <a:pt x="0" y="169278"/>
                  </a:lnTo>
                  <a:lnTo>
                    <a:pt x="1419" y="195728"/>
                  </a:lnTo>
                  <a:lnTo>
                    <a:pt x="15372" y="229179"/>
                  </a:lnTo>
                  <a:lnTo>
                    <a:pt x="27749" y="246527"/>
                  </a:lnTo>
                  <a:lnTo>
                    <a:pt x="44167" y="258916"/>
                  </a:lnTo>
                  <a:lnTo>
                    <a:pt x="88893" y="276402"/>
                  </a:lnTo>
                  <a:lnTo>
                    <a:pt x="129028" y="281939"/>
                  </a:lnTo>
                  <a:lnTo>
                    <a:pt x="153521" y="276995"/>
                  </a:lnTo>
                  <a:lnTo>
                    <a:pt x="216081" y="249850"/>
                  </a:lnTo>
                  <a:lnTo>
                    <a:pt x="246854" y="224049"/>
                  </a:lnTo>
                  <a:lnTo>
                    <a:pt x="262789" y="192207"/>
                  </a:lnTo>
                  <a:lnTo>
                    <a:pt x="264833" y="166534"/>
                  </a:lnTo>
                  <a:lnTo>
                    <a:pt x="256614" y="106335"/>
                  </a:lnTo>
                  <a:lnTo>
                    <a:pt x="241504" y="66602"/>
                  </a:lnTo>
                  <a:lnTo>
                    <a:pt x="216620" y="38191"/>
                  </a:lnTo>
                  <a:lnTo>
                    <a:pt x="176771" y="16036"/>
                  </a:lnTo>
                  <a:lnTo>
                    <a:pt x="144407" y="5272"/>
                  </a:lnTo>
                  <a:lnTo>
                    <a:pt x="931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726673" y="2393634"/>
            <a:ext cx="1210778" cy="1067331"/>
            <a:chOff x="1726673" y="2393634"/>
            <a:chExt cx="1210778" cy="1067331"/>
          </a:xfrm>
        </p:grpSpPr>
        <p:sp>
          <p:nvSpPr>
            <p:cNvPr id="51" name="Freeform 50"/>
            <p:cNvSpPr/>
            <p:nvPr/>
          </p:nvSpPr>
          <p:spPr>
            <a:xfrm>
              <a:off x="1726673" y="2653181"/>
              <a:ext cx="244731" cy="301270"/>
            </a:xfrm>
            <a:custGeom>
              <a:avLst/>
              <a:gdLst/>
              <a:ahLst/>
              <a:cxnLst/>
              <a:rect l="0" t="0" r="0" b="0"/>
              <a:pathLst>
                <a:path w="244731" h="301270">
                  <a:moveTo>
                    <a:pt x="126342" y="0"/>
                  </a:moveTo>
                  <a:lnTo>
                    <a:pt x="108361" y="24046"/>
                  </a:lnTo>
                  <a:lnTo>
                    <a:pt x="50011" y="82002"/>
                  </a:lnTo>
                  <a:lnTo>
                    <a:pt x="40360" y="89763"/>
                  </a:lnTo>
                  <a:lnTo>
                    <a:pt x="35096" y="91428"/>
                  </a:lnTo>
                  <a:lnTo>
                    <a:pt x="32756" y="89028"/>
                  </a:lnTo>
                  <a:lnTo>
                    <a:pt x="32366" y="83918"/>
                  </a:lnTo>
                  <a:lnTo>
                    <a:pt x="35615" y="78172"/>
                  </a:lnTo>
                  <a:lnTo>
                    <a:pt x="96788" y="24467"/>
                  </a:lnTo>
                  <a:lnTo>
                    <a:pt x="119836" y="16723"/>
                  </a:lnTo>
                  <a:lnTo>
                    <a:pt x="144507" y="14452"/>
                  </a:lnTo>
                  <a:lnTo>
                    <a:pt x="167171" y="17341"/>
                  </a:lnTo>
                  <a:lnTo>
                    <a:pt x="175788" y="22089"/>
                  </a:lnTo>
                  <a:lnTo>
                    <a:pt x="188482" y="36724"/>
                  </a:lnTo>
                  <a:lnTo>
                    <a:pt x="202206" y="64693"/>
                  </a:lnTo>
                  <a:lnTo>
                    <a:pt x="203733" y="84905"/>
                  </a:lnTo>
                  <a:lnTo>
                    <a:pt x="199343" y="104416"/>
                  </a:lnTo>
                  <a:lnTo>
                    <a:pt x="189592" y="120886"/>
                  </a:lnTo>
                  <a:lnTo>
                    <a:pt x="162883" y="147014"/>
                  </a:lnTo>
                  <a:lnTo>
                    <a:pt x="164741" y="148312"/>
                  </a:lnTo>
                  <a:lnTo>
                    <a:pt x="176163" y="148975"/>
                  </a:lnTo>
                  <a:lnTo>
                    <a:pt x="222113" y="162107"/>
                  </a:lnTo>
                  <a:lnTo>
                    <a:pt x="229964" y="167733"/>
                  </a:lnTo>
                  <a:lnTo>
                    <a:pt x="241807" y="183342"/>
                  </a:lnTo>
                  <a:lnTo>
                    <a:pt x="244730" y="201978"/>
                  </a:lnTo>
                  <a:lnTo>
                    <a:pt x="237075" y="242538"/>
                  </a:lnTo>
                  <a:lnTo>
                    <a:pt x="224690" y="260263"/>
                  </a:lnTo>
                  <a:lnTo>
                    <a:pt x="188143" y="290706"/>
                  </a:lnTo>
                  <a:lnTo>
                    <a:pt x="164728" y="298828"/>
                  </a:lnTo>
                  <a:lnTo>
                    <a:pt x="138723" y="301269"/>
                  </a:lnTo>
                  <a:lnTo>
                    <a:pt x="98945" y="294895"/>
                  </a:lnTo>
                  <a:lnTo>
                    <a:pt x="42666" y="265810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04719" y="3138592"/>
              <a:ext cx="255997" cy="322373"/>
            </a:xfrm>
            <a:custGeom>
              <a:avLst/>
              <a:gdLst/>
              <a:ahLst/>
              <a:cxnLst/>
              <a:rect l="0" t="0" r="0" b="0"/>
              <a:pathLst>
                <a:path w="255997" h="322373">
                  <a:moveTo>
                    <a:pt x="100939" y="19957"/>
                  </a:moveTo>
                  <a:lnTo>
                    <a:pt x="56976" y="40200"/>
                  </a:lnTo>
                  <a:lnTo>
                    <a:pt x="4556" y="74266"/>
                  </a:lnTo>
                  <a:lnTo>
                    <a:pt x="419" y="73710"/>
                  </a:lnTo>
                  <a:lnTo>
                    <a:pt x="0" y="69830"/>
                  </a:lnTo>
                  <a:lnTo>
                    <a:pt x="5774" y="57331"/>
                  </a:lnTo>
                  <a:lnTo>
                    <a:pt x="16139" y="43976"/>
                  </a:lnTo>
                  <a:lnTo>
                    <a:pt x="64638" y="11426"/>
                  </a:lnTo>
                  <a:lnTo>
                    <a:pt x="85585" y="4467"/>
                  </a:lnTo>
                  <a:lnTo>
                    <a:pt x="137160" y="0"/>
                  </a:lnTo>
                  <a:lnTo>
                    <a:pt x="147313" y="3143"/>
                  </a:lnTo>
                  <a:lnTo>
                    <a:pt x="155252" y="8748"/>
                  </a:lnTo>
                  <a:lnTo>
                    <a:pt x="161714" y="15993"/>
                  </a:lnTo>
                  <a:lnTo>
                    <a:pt x="168894" y="36523"/>
                  </a:lnTo>
                  <a:lnTo>
                    <a:pt x="170809" y="48548"/>
                  </a:lnTo>
                  <a:lnTo>
                    <a:pt x="166697" y="71268"/>
                  </a:lnTo>
                  <a:lnTo>
                    <a:pt x="151228" y="100671"/>
                  </a:lnTo>
                  <a:lnTo>
                    <a:pt x="137327" y="115491"/>
                  </a:lnTo>
                  <a:lnTo>
                    <a:pt x="116790" y="128072"/>
                  </a:lnTo>
                  <a:lnTo>
                    <a:pt x="118525" y="128298"/>
                  </a:lnTo>
                  <a:lnTo>
                    <a:pt x="123191" y="127280"/>
                  </a:lnTo>
                  <a:lnTo>
                    <a:pt x="165653" y="136963"/>
                  </a:lnTo>
                  <a:lnTo>
                    <a:pt x="206528" y="155633"/>
                  </a:lnTo>
                  <a:lnTo>
                    <a:pt x="232310" y="175061"/>
                  </a:lnTo>
                  <a:lnTo>
                    <a:pt x="249178" y="201225"/>
                  </a:lnTo>
                  <a:lnTo>
                    <a:pt x="255996" y="236793"/>
                  </a:lnTo>
                  <a:lnTo>
                    <a:pt x="252426" y="271378"/>
                  </a:lnTo>
                  <a:lnTo>
                    <a:pt x="243916" y="290017"/>
                  </a:lnTo>
                  <a:lnTo>
                    <a:pt x="238371" y="298263"/>
                  </a:lnTo>
                  <a:lnTo>
                    <a:pt x="219731" y="310544"/>
                  </a:lnTo>
                  <a:lnTo>
                    <a:pt x="195849" y="318733"/>
                  </a:lnTo>
                  <a:lnTo>
                    <a:pt x="169637" y="322372"/>
                  </a:lnTo>
                  <a:lnTo>
                    <a:pt x="115852" y="309067"/>
                  </a:lnTo>
                  <a:lnTo>
                    <a:pt x="69353" y="2936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24051" y="2393634"/>
              <a:ext cx="213400" cy="438532"/>
            </a:xfrm>
            <a:custGeom>
              <a:avLst/>
              <a:gdLst/>
              <a:ahLst/>
              <a:cxnLst/>
              <a:rect l="0" t="0" r="0" b="0"/>
              <a:pathLst>
                <a:path w="213400" h="438532">
                  <a:moveTo>
                    <a:pt x="213399" y="196376"/>
                  </a:moveTo>
                  <a:lnTo>
                    <a:pt x="204334" y="137759"/>
                  </a:lnTo>
                  <a:lnTo>
                    <a:pt x="200820" y="85925"/>
                  </a:lnTo>
                  <a:lnTo>
                    <a:pt x="173601" y="31948"/>
                  </a:lnTo>
                  <a:lnTo>
                    <a:pt x="157107" y="14892"/>
                  </a:lnTo>
                  <a:lnTo>
                    <a:pt x="147795" y="8706"/>
                  </a:lnTo>
                  <a:lnTo>
                    <a:pt x="112333" y="0"/>
                  </a:lnTo>
                  <a:lnTo>
                    <a:pt x="88932" y="4203"/>
                  </a:lnTo>
                  <a:lnTo>
                    <a:pt x="68003" y="15039"/>
                  </a:lnTo>
                  <a:lnTo>
                    <a:pt x="28122" y="54993"/>
                  </a:lnTo>
                  <a:lnTo>
                    <a:pt x="12143" y="87934"/>
                  </a:lnTo>
                  <a:lnTo>
                    <a:pt x="0" y="132920"/>
                  </a:lnTo>
                  <a:lnTo>
                    <a:pt x="1962" y="159984"/>
                  </a:lnTo>
                  <a:lnTo>
                    <a:pt x="21432" y="215630"/>
                  </a:lnTo>
                  <a:lnTo>
                    <a:pt x="32934" y="232620"/>
                  </a:lnTo>
                  <a:lnTo>
                    <a:pt x="41617" y="238086"/>
                  </a:lnTo>
                  <a:lnTo>
                    <a:pt x="63742" y="244160"/>
                  </a:lnTo>
                  <a:lnTo>
                    <a:pt x="86054" y="240620"/>
                  </a:lnTo>
                  <a:lnTo>
                    <a:pt x="115226" y="225473"/>
                  </a:lnTo>
                  <a:lnTo>
                    <a:pt x="138688" y="203048"/>
                  </a:lnTo>
                  <a:lnTo>
                    <a:pt x="157337" y="174176"/>
                  </a:lnTo>
                  <a:lnTo>
                    <a:pt x="161987" y="164029"/>
                  </a:lnTo>
                  <a:lnTo>
                    <a:pt x="166256" y="160773"/>
                  </a:lnTo>
                  <a:lnTo>
                    <a:pt x="170272" y="162112"/>
                  </a:lnTo>
                  <a:lnTo>
                    <a:pt x="174119" y="166514"/>
                  </a:lnTo>
                  <a:lnTo>
                    <a:pt x="175514" y="172959"/>
                  </a:lnTo>
                  <a:lnTo>
                    <a:pt x="172073" y="224098"/>
                  </a:lnTo>
                  <a:lnTo>
                    <a:pt x="178677" y="277718"/>
                  </a:lnTo>
                  <a:lnTo>
                    <a:pt x="181194" y="336489"/>
                  </a:lnTo>
                  <a:lnTo>
                    <a:pt x="187281" y="392899"/>
                  </a:lnTo>
                  <a:lnTo>
                    <a:pt x="192342" y="4385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190549" y="705602"/>
            <a:ext cx="2305742" cy="802416"/>
            <a:chOff x="5190549" y="705602"/>
            <a:chExt cx="2305742" cy="802416"/>
          </a:xfrm>
        </p:grpSpPr>
        <p:sp>
          <p:nvSpPr>
            <p:cNvPr id="55" name="Freeform 54"/>
            <p:cNvSpPr/>
            <p:nvPr/>
          </p:nvSpPr>
          <p:spPr>
            <a:xfrm>
              <a:off x="5264248" y="705602"/>
              <a:ext cx="255963" cy="313877"/>
            </a:xfrm>
            <a:custGeom>
              <a:avLst/>
              <a:gdLst/>
              <a:ahLst/>
              <a:cxnLst/>
              <a:rect l="0" t="0" r="0" b="0"/>
              <a:pathLst>
                <a:path w="255963" h="313877">
                  <a:moveTo>
                    <a:pt x="242156" y="10335"/>
                  </a:moveTo>
                  <a:lnTo>
                    <a:pt x="183539" y="4746"/>
                  </a:lnTo>
                  <a:lnTo>
                    <a:pt x="122129" y="783"/>
                  </a:lnTo>
                  <a:lnTo>
                    <a:pt x="63726" y="0"/>
                  </a:lnTo>
                  <a:lnTo>
                    <a:pt x="37681" y="2232"/>
                  </a:lnTo>
                  <a:lnTo>
                    <a:pt x="18307" y="11023"/>
                  </a:lnTo>
                  <a:lnTo>
                    <a:pt x="12205" y="18983"/>
                  </a:lnTo>
                  <a:lnTo>
                    <a:pt x="5424" y="40305"/>
                  </a:lnTo>
                  <a:lnTo>
                    <a:pt x="1072" y="92121"/>
                  </a:lnTo>
                  <a:lnTo>
                    <a:pt x="3332" y="147417"/>
                  </a:lnTo>
                  <a:lnTo>
                    <a:pt x="5731" y="161384"/>
                  </a:lnTo>
                  <a:lnTo>
                    <a:pt x="9670" y="167187"/>
                  </a:lnTo>
                  <a:lnTo>
                    <a:pt x="14635" y="167545"/>
                  </a:lnTo>
                  <a:lnTo>
                    <a:pt x="67576" y="138810"/>
                  </a:lnTo>
                  <a:lnTo>
                    <a:pt x="106590" y="129900"/>
                  </a:lnTo>
                  <a:lnTo>
                    <a:pt x="144666" y="130380"/>
                  </a:lnTo>
                  <a:lnTo>
                    <a:pt x="167242" y="136218"/>
                  </a:lnTo>
                  <a:lnTo>
                    <a:pt x="207211" y="159030"/>
                  </a:lnTo>
                  <a:lnTo>
                    <a:pt x="237983" y="186066"/>
                  </a:lnTo>
                  <a:lnTo>
                    <a:pt x="253917" y="212532"/>
                  </a:lnTo>
                  <a:lnTo>
                    <a:pt x="255962" y="238631"/>
                  </a:lnTo>
                  <a:lnTo>
                    <a:pt x="254870" y="253779"/>
                  </a:lnTo>
                  <a:lnTo>
                    <a:pt x="244297" y="276850"/>
                  </a:lnTo>
                  <a:lnTo>
                    <a:pt x="227900" y="293733"/>
                  </a:lnTo>
                  <a:lnTo>
                    <a:pt x="208914" y="305136"/>
                  </a:lnTo>
                  <a:lnTo>
                    <a:pt x="172905" y="312543"/>
                  </a:lnTo>
                  <a:lnTo>
                    <a:pt x="118816" y="313876"/>
                  </a:lnTo>
                  <a:lnTo>
                    <a:pt x="63071" y="304087"/>
                  </a:lnTo>
                  <a:lnTo>
                    <a:pt x="0" y="2946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90549" y="1116020"/>
              <a:ext cx="326385" cy="10530"/>
            </a:xfrm>
            <a:custGeom>
              <a:avLst/>
              <a:gdLst/>
              <a:ahLst/>
              <a:cxnLst/>
              <a:rect l="0" t="0" r="0" b="0"/>
              <a:pathLst>
                <a:path w="326385" h="10530">
                  <a:moveTo>
                    <a:pt x="326384" y="0"/>
                  </a:moveTo>
                  <a:lnTo>
                    <a:pt x="298827" y="7236"/>
                  </a:lnTo>
                  <a:lnTo>
                    <a:pt x="242605" y="9878"/>
                  </a:lnTo>
                  <a:lnTo>
                    <a:pt x="180503" y="10400"/>
                  </a:lnTo>
                  <a:lnTo>
                    <a:pt x="119146" y="10503"/>
                  </a:lnTo>
                  <a:lnTo>
                    <a:pt x="70268" y="10521"/>
                  </a:lnTo>
                  <a:lnTo>
                    <a:pt x="20596" y="1052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66053" y="1200248"/>
              <a:ext cx="156268" cy="298922"/>
            </a:xfrm>
            <a:custGeom>
              <a:avLst/>
              <a:gdLst/>
              <a:ahLst/>
              <a:cxnLst/>
              <a:rect l="0" t="0" r="0" b="0"/>
              <a:pathLst>
                <a:path w="156268" h="298922">
                  <a:moveTo>
                    <a:pt x="135066" y="0"/>
                  </a:moveTo>
                  <a:lnTo>
                    <a:pt x="74193" y="42662"/>
                  </a:lnTo>
                  <a:lnTo>
                    <a:pt x="37103" y="85687"/>
                  </a:lnTo>
                  <a:lnTo>
                    <a:pt x="7334" y="137063"/>
                  </a:lnTo>
                  <a:lnTo>
                    <a:pt x="0" y="187428"/>
                  </a:lnTo>
                  <a:lnTo>
                    <a:pt x="1070" y="227370"/>
                  </a:lnTo>
                  <a:lnTo>
                    <a:pt x="21207" y="272900"/>
                  </a:lnTo>
                  <a:lnTo>
                    <a:pt x="27574" y="283709"/>
                  </a:lnTo>
                  <a:lnTo>
                    <a:pt x="36498" y="290915"/>
                  </a:lnTo>
                  <a:lnTo>
                    <a:pt x="58893" y="298921"/>
                  </a:lnTo>
                  <a:lnTo>
                    <a:pt x="92219" y="297840"/>
                  </a:lnTo>
                  <a:lnTo>
                    <a:pt x="124320" y="284521"/>
                  </a:lnTo>
                  <a:lnTo>
                    <a:pt x="150469" y="260167"/>
                  </a:lnTo>
                  <a:lnTo>
                    <a:pt x="154694" y="249484"/>
                  </a:lnTo>
                  <a:lnTo>
                    <a:pt x="156267" y="225136"/>
                  </a:lnTo>
                  <a:lnTo>
                    <a:pt x="144987" y="190709"/>
                  </a:lnTo>
                  <a:lnTo>
                    <a:pt x="137001" y="183292"/>
                  </a:lnTo>
                  <a:lnTo>
                    <a:pt x="115649" y="175050"/>
                  </a:lnTo>
                  <a:lnTo>
                    <a:pt x="93681" y="174506"/>
                  </a:lnTo>
                  <a:lnTo>
                    <a:pt x="72219" y="179334"/>
                  </a:lnTo>
                  <a:lnTo>
                    <a:pt x="19253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39121" y="1136904"/>
              <a:ext cx="267408" cy="276874"/>
            </a:xfrm>
            <a:custGeom>
              <a:avLst/>
              <a:gdLst/>
              <a:ahLst/>
              <a:cxnLst/>
              <a:rect l="0" t="0" r="0" b="0"/>
              <a:pathLst>
                <a:path w="267408" h="276874">
                  <a:moveTo>
                    <a:pt x="214765" y="115987"/>
                  </a:moveTo>
                  <a:lnTo>
                    <a:pt x="214765" y="93630"/>
                  </a:lnTo>
                  <a:lnTo>
                    <a:pt x="203586" y="62959"/>
                  </a:lnTo>
                  <a:lnTo>
                    <a:pt x="165267" y="5729"/>
                  </a:lnTo>
                  <a:lnTo>
                    <a:pt x="154860" y="1537"/>
                  </a:lnTo>
                  <a:lnTo>
                    <a:pt x="127699" y="0"/>
                  </a:lnTo>
                  <a:lnTo>
                    <a:pt x="99249" y="9455"/>
                  </a:lnTo>
                  <a:lnTo>
                    <a:pt x="54037" y="38531"/>
                  </a:lnTo>
                  <a:lnTo>
                    <a:pt x="30011" y="70940"/>
                  </a:lnTo>
                  <a:lnTo>
                    <a:pt x="5284" y="129249"/>
                  </a:lnTo>
                  <a:lnTo>
                    <a:pt x="0" y="156976"/>
                  </a:lnTo>
                  <a:lnTo>
                    <a:pt x="6139" y="216197"/>
                  </a:lnTo>
                  <a:lnTo>
                    <a:pt x="13248" y="238903"/>
                  </a:lnTo>
                  <a:lnTo>
                    <a:pt x="24206" y="256794"/>
                  </a:lnTo>
                  <a:lnTo>
                    <a:pt x="39995" y="269425"/>
                  </a:lnTo>
                  <a:lnTo>
                    <a:pt x="49119" y="274431"/>
                  </a:lnTo>
                  <a:lnTo>
                    <a:pt x="68614" y="276873"/>
                  </a:lnTo>
                  <a:lnTo>
                    <a:pt x="87808" y="272890"/>
                  </a:lnTo>
                  <a:lnTo>
                    <a:pt x="119193" y="251268"/>
                  </a:lnTo>
                  <a:lnTo>
                    <a:pt x="133684" y="235773"/>
                  </a:lnTo>
                  <a:lnTo>
                    <a:pt x="163504" y="179912"/>
                  </a:lnTo>
                  <a:lnTo>
                    <a:pt x="172014" y="136976"/>
                  </a:lnTo>
                  <a:lnTo>
                    <a:pt x="174566" y="136999"/>
                  </a:lnTo>
                  <a:lnTo>
                    <a:pt x="177437" y="140523"/>
                  </a:lnTo>
                  <a:lnTo>
                    <a:pt x="193853" y="199981"/>
                  </a:lnTo>
                  <a:lnTo>
                    <a:pt x="208980" y="214929"/>
                  </a:lnTo>
                  <a:lnTo>
                    <a:pt x="267407" y="2423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82631" y="1187368"/>
              <a:ext cx="176582" cy="181337"/>
            </a:xfrm>
            <a:custGeom>
              <a:avLst/>
              <a:gdLst/>
              <a:ahLst/>
              <a:cxnLst/>
              <a:rect l="0" t="0" r="0" b="0"/>
              <a:pathLst>
                <a:path w="176582" h="181337">
                  <a:moveTo>
                    <a:pt x="8125" y="54994"/>
                  </a:moveTo>
                  <a:lnTo>
                    <a:pt x="2060" y="87446"/>
                  </a:lnTo>
                  <a:lnTo>
                    <a:pt x="12684" y="139336"/>
                  </a:lnTo>
                  <a:lnTo>
                    <a:pt x="12334" y="141638"/>
                  </a:lnTo>
                  <a:lnTo>
                    <a:pt x="5707" y="131717"/>
                  </a:lnTo>
                  <a:lnTo>
                    <a:pt x="0" y="94235"/>
                  </a:lnTo>
                  <a:lnTo>
                    <a:pt x="3898" y="57262"/>
                  </a:lnTo>
                  <a:lnTo>
                    <a:pt x="18051" y="24081"/>
                  </a:lnTo>
                  <a:lnTo>
                    <a:pt x="33593" y="8890"/>
                  </a:lnTo>
                  <a:lnTo>
                    <a:pt x="42651" y="3201"/>
                  </a:lnTo>
                  <a:lnTo>
                    <a:pt x="62075" y="0"/>
                  </a:lnTo>
                  <a:lnTo>
                    <a:pt x="103139" y="7476"/>
                  </a:lnTo>
                  <a:lnTo>
                    <a:pt x="128954" y="22458"/>
                  </a:lnTo>
                  <a:lnTo>
                    <a:pt x="151421" y="47303"/>
                  </a:lnTo>
                  <a:lnTo>
                    <a:pt x="167307" y="76892"/>
                  </a:lnTo>
                  <a:lnTo>
                    <a:pt x="175360" y="140257"/>
                  </a:lnTo>
                  <a:lnTo>
                    <a:pt x="176581" y="1813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39355" y="1021767"/>
              <a:ext cx="172542" cy="378257"/>
            </a:xfrm>
            <a:custGeom>
              <a:avLst/>
              <a:gdLst/>
              <a:ahLst/>
              <a:cxnLst/>
              <a:rect l="0" t="0" r="0" b="0"/>
              <a:pathLst>
                <a:path w="172542" h="378257">
                  <a:moveTo>
                    <a:pt x="119898" y="262709"/>
                  </a:moveTo>
                  <a:lnTo>
                    <a:pt x="105244" y="209682"/>
                  </a:lnTo>
                  <a:lnTo>
                    <a:pt x="99600" y="201621"/>
                  </a:lnTo>
                  <a:lnTo>
                    <a:pt x="83971" y="189545"/>
                  </a:lnTo>
                  <a:lnTo>
                    <a:pt x="73720" y="188197"/>
                  </a:lnTo>
                  <a:lnTo>
                    <a:pt x="49852" y="192938"/>
                  </a:lnTo>
                  <a:lnTo>
                    <a:pt x="40445" y="198648"/>
                  </a:lnTo>
                  <a:lnTo>
                    <a:pt x="26875" y="214350"/>
                  </a:lnTo>
                  <a:lnTo>
                    <a:pt x="1036" y="273614"/>
                  </a:lnTo>
                  <a:lnTo>
                    <a:pt x="0" y="294462"/>
                  </a:lnTo>
                  <a:lnTo>
                    <a:pt x="8868" y="342031"/>
                  </a:lnTo>
                  <a:lnTo>
                    <a:pt x="24090" y="371480"/>
                  </a:lnTo>
                  <a:lnTo>
                    <a:pt x="32629" y="376167"/>
                  </a:lnTo>
                  <a:lnTo>
                    <a:pt x="54596" y="378256"/>
                  </a:lnTo>
                  <a:lnTo>
                    <a:pt x="73717" y="372165"/>
                  </a:lnTo>
                  <a:lnTo>
                    <a:pt x="119541" y="335851"/>
                  </a:lnTo>
                  <a:lnTo>
                    <a:pt x="126679" y="329018"/>
                  </a:lnTo>
                  <a:lnTo>
                    <a:pt x="142315" y="297044"/>
                  </a:lnTo>
                  <a:lnTo>
                    <a:pt x="158078" y="244318"/>
                  </a:lnTo>
                  <a:lnTo>
                    <a:pt x="169337" y="185724"/>
                  </a:lnTo>
                  <a:lnTo>
                    <a:pt x="171592" y="135394"/>
                  </a:lnTo>
                  <a:lnTo>
                    <a:pt x="172260" y="83436"/>
                  </a:lnTo>
                  <a:lnTo>
                    <a:pt x="169338" y="30997"/>
                  </a:lnTo>
                  <a:lnTo>
                    <a:pt x="166896" y="13478"/>
                  </a:lnTo>
                  <a:lnTo>
                    <a:pt x="162929" y="4138"/>
                  </a:lnTo>
                  <a:lnTo>
                    <a:pt x="157944" y="251"/>
                  </a:lnTo>
                  <a:lnTo>
                    <a:pt x="152282" y="0"/>
                  </a:lnTo>
                  <a:lnTo>
                    <a:pt x="148507" y="5681"/>
                  </a:lnTo>
                  <a:lnTo>
                    <a:pt x="141950" y="67223"/>
                  </a:lnTo>
                  <a:lnTo>
                    <a:pt x="148388" y="122536"/>
                  </a:lnTo>
                  <a:lnTo>
                    <a:pt x="153992" y="175402"/>
                  </a:lnTo>
                  <a:lnTo>
                    <a:pt x="160428" y="225576"/>
                  </a:lnTo>
                  <a:lnTo>
                    <a:pt x="170136" y="285130"/>
                  </a:lnTo>
                  <a:lnTo>
                    <a:pt x="172541" y="3048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065789" y="711379"/>
              <a:ext cx="332864" cy="300862"/>
            </a:xfrm>
            <a:custGeom>
              <a:avLst/>
              <a:gdLst/>
              <a:ahLst/>
              <a:cxnLst/>
              <a:rect l="0" t="0" r="0" b="0"/>
              <a:pathLst>
                <a:path w="332864" h="300862">
                  <a:moveTo>
                    <a:pt x="167288" y="25615"/>
                  </a:moveTo>
                  <a:lnTo>
                    <a:pt x="113413" y="44743"/>
                  </a:lnTo>
                  <a:lnTo>
                    <a:pt x="58603" y="82214"/>
                  </a:lnTo>
                  <a:lnTo>
                    <a:pt x="8914" y="111332"/>
                  </a:lnTo>
                  <a:lnTo>
                    <a:pt x="3213" y="110836"/>
                  </a:lnTo>
                  <a:lnTo>
                    <a:pt x="584" y="106995"/>
                  </a:lnTo>
                  <a:lnTo>
                    <a:pt x="0" y="100926"/>
                  </a:lnTo>
                  <a:lnTo>
                    <a:pt x="5590" y="87942"/>
                  </a:lnTo>
                  <a:lnTo>
                    <a:pt x="17044" y="74373"/>
                  </a:lnTo>
                  <a:lnTo>
                    <a:pt x="73207" y="33771"/>
                  </a:lnTo>
                  <a:lnTo>
                    <a:pt x="130853" y="12189"/>
                  </a:lnTo>
                  <a:lnTo>
                    <a:pt x="178029" y="0"/>
                  </a:lnTo>
                  <a:lnTo>
                    <a:pt x="204037" y="1752"/>
                  </a:lnTo>
                  <a:lnTo>
                    <a:pt x="224956" y="9550"/>
                  </a:lnTo>
                  <a:lnTo>
                    <a:pt x="233809" y="14905"/>
                  </a:lnTo>
                  <a:lnTo>
                    <a:pt x="239712" y="23155"/>
                  </a:lnTo>
                  <a:lnTo>
                    <a:pt x="246270" y="44799"/>
                  </a:lnTo>
                  <a:lnTo>
                    <a:pt x="242946" y="66897"/>
                  </a:lnTo>
                  <a:lnTo>
                    <a:pt x="232500" y="87246"/>
                  </a:lnTo>
                  <a:lnTo>
                    <a:pt x="216158" y="104090"/>
                  </a:lnTo>
                  <a:lnTo>
                    <a:pt x="184090" y="123221"/>
                  </a:lnTo>
                  <a:lnTo>
                    <a:pt x="185509" y="123441"/>
                  </a:lnTo>
                  <a:lnTo>
                    <a:pt x="218591" y="120978"/>
                  </a:lnTo>
                  <a:lnTo>
                    <a:pt x="240392" y="126880"/>
                  </a:lnTo>
                  <a:lnTo>
                    <a:pt x="282984" y="149733"/>
                  </a:lnTo>
                  <a:lnTo>
                    <a:pt x="309063" y="175475"/>
                  </a:lnTo>
                  <a:lnTo>
                    <a:pt x="326019" y="205329"/>
                  </a:lnTo>
                  <a:lnTo>
                    <a:pt x="332863" y="241991"/>
                  </a:lnTo>
                  <a:lnTo>
                    <a:pt x="328224" y="265672"/>
                  </a:lnTo>
                  <a:lnTo>
                    <a:pt x="323712" y="276900"/>
                  </a:lnTo>
                  <a:lnTo>
                    <a:pt x="314855" y="285555"/>
                  </a:lnTo>
                  <a:lnTo>
                    <a:pt x="289415" y="298292"/>
                  </a:lnTo>
                  <a:lnTo>
                    <a:pt x="242209" y="300861"/>
                  </a:lnTo>
                  <a:lnTo>
                    <a:pt x="191177" y="299802"/>
                  </a:lnTo>
                  <a:lnTo>
                    <a:pt x="162698" y="299554"/>
                  </a:lnTo>
                  <a:lnTo>
                    <a:pt x="125175" y="2993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085679" y="1094963"/>
              <a:ext cx="410612" cy="10530"/>
            </a:xfrm>
            <a:custGeom>
              <a:avLst/>
              <a:gdLst/>
              <a:ahLst/>
              <a:cxnLst/>
              <a:rect l="0" t="0" r="0" b="0"/>
              <a:pathLst>
                <a:path w="410612" h="10530">
                  <a:moveTo>
                    <a:pt x="410611" y="0"/>
                  </a:moveTo>
                  <a:lnTo>
                    <a:pt x="361681" y="0"/>
                  </a:lnTo>
                  <a:lnTo>
                    <a:pt x="313835" y="0"/>
                  </a:lnTo>
                  <a:lnTo>
                    <a:pt x="250855" y="5589"/>
                  </a:lnTo>
                  <a:lnTo>
                    <a:pt x="193354" y="9553"/>
                  </a:lnTo>
                  <a:lnTo>
                    <a:pt x="136935" y="10336"/>
                  </a:lnTo>
                  <a:lnTo>
                    <a:pt x="80731" y="10491"/>
                  </a:lnTo>
                  <a:lnTo>
                    <a:pt x="19888" y="1052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47905" y="1165684"/>
              <a:ext cx="167251" cy="342334"/>
            </a:xfrm>
            <a:custGeom>
              <a:avLst/>
              <a:gdLst/>
              <a:ahLst/>
              <a:cxnLst/>
              <a:rect l="0" t="0" r="0" b="0"/>
              <a:pathLst>
                <a:path w="167251" h="342334">
                  <a:moveTo>
                    <a:pt x="164157" y="87207"/>
                  </a:moveTo>
                  <a:lnTo>
                    <a:pt x="109069" y="142294"/>
                  </a:lnTo>
                  <a:lnTo>
                    <a:pt x="78493" y="175210"/>
                  </a:lnTo>
                  <a:lnTo>
                    <a:pt x="52343" y="234937"/>
                  </a:lnTo>
                  <a:lnTo>
                    <a:pt x="34370" y="287292"/>
                  </a:lnTo>
                  <a:lnTo>
                    <a:pt x="33555" y="308325"/>
                  </a:lnTo>
                  <a:lnTo>
                    <a:pt x="34975" y="318847"/>
                  </a:lnTo>
                  <a:lnTo>
                    <a:pt x="40601" y="327031"/>
                  </a:lnTo>
                  <a:lnTo>
                    <a:pt x="59330" y="339245"/>
                  </a:lnTo>
                  <a:lnTo>
                    <a:pt x="80132" y="342333"/>
                  </a:lnTo>
                  <a:lnTo>
                    <a:pt x="101076" y="338636"/>
                  </a:lnTo>
                  <a:lnTo>
                    <a:pt x="122083" y="329195"/>
                  </a:lnTo>
                  <a:lnTo>
                    <a:pt x="148051" y="305136"/>
                  </a:lnTo>
                  <a:lnTo>
                    <a:pt x="164975" y="275781"/>
                  </a:lnTo>
                  <a:lnTo>
                    <a:pt x="167250" y="255245"/>
                  </a:lnTo>
                  <a:lnTo>
                    <a:pt x="163192" y="235590"/>
                  </a:lnTo>
                  <a:lnTo>
                    <a:pt x="141523" y="203908"/>
                  </a:lnTo>
                  <a:lnTo>
                    <a:pt x="84810" y="144874"/>
                  </a:lnTo>
                  <a:lnTo>
                    <a:pt x="24833" y="94314"/>
                  </a:lnTo>
                  <a:lnTo>
                    <a:pt x="10208" y="80227"/>
                  </a:lnTo>
                  <a:lnTo>
                    <a:pt x="2149" y="59928"/>
                  </a:lnTo>
                  <a:lnTo>
                    <a:pt x="0" y="47964"/>
                  </a:lnTo>
                  <a:lnTo>
                    <a:pt x="3851" y="28431"/>
                  </a:lnTo>
                  <a:lnTo>
                    <a:pt x="8153" y="19947"/>
                  </a:lnTo>
                  <a:lnTo>
                    <a:pt x="22293" y="7401"/>
                  </a:lnTo>
                  <a:lnTo>
                    <a:pt x="30977" y="2417"/>
                  </a:lnTo>
                  <a:lnTo>
                    <a:pt x="49984" y="0"/>
                  </a:lnTo>
                  <a:lnTo>
                    <a:pt x="90781" y="7980"/>
                  </a:lnTo>
                  <a:lnTo>
                    <a:pt x="122043" y="240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612140" y="1695088"/>
            <a:ext cx="3422966" cy="1684560"/>
            <a:chOff x="4612140" y="1695088"/>
            <a:chExt cx="3422966" cy="1684560"/>
          </a:xfrm>
        </p:grpSpPr>
        <p:sp>
          <p:nvSpPr>
            <p:cNvPr id="65" name="Freeform 64"/>
            <p:cNvSpPr/>
            <p:nvPr/>
          </p:nvSpPr>
          <p:spPr>
            <a:xfrm>
              <a:off x="5326172" y="1768787"/>
              <a:ext cx="159176" cy="390158"/>
            </a:xfrm>
            <a:custGeom>
              <a:avLst/>
              <a:gdLst/>
              <a:ahLst/>
              <a:cxnLst/>
              <a:rect l="0" t="0" r="0" b="0"/>
              <a:pathLst>
                <a:path w="159176" h="390158">
                  <a:moveTo>
                    <a:pt x="85475" y="0"/>
                  </a:moveTo>
                  <a:lnTo>
                    <a:pt x="85475" y="58617"/>
                  </a:lnTo>
                  <a:lnTo>
                    <a:pt x="86645" y="112791"/>
                  </a:lnTo>
                  <a:lnTo>
                    <a:pt x="93809" y="174791"/>
                  </a:lnTo>
                  <a:lnTo>
                    <a:pt x="95354" y="230385"/>
                  </a:lnTo>
                  <a:lnTo>
                    <a:pt x="98930" y="280782"/>
                  </a:lnTo>
                  <a:lnTo>
                    <a:pt x="101160" y="328470"/>
                  </a:lnTo>
                  <a:lnTo>
                    <a:pt x="95956" y="358896"/>
                  </a:lnTo>
                  <a:lnTo>
                    <a:pt x="85844" y="380218"/>
                  </a:lnTo>
                  <a:lnTo>
                    <a:pt x="81042" y="383330"/>
                  </a:lnTo>
                  <a:lnTo>
                    <a:pt x="76671" y="381896"/>
                  </a:lnTo>
                  <a:lnTo>
                    <a:pt x="72586" y="377430"/>
                  </a:lnTo>
                  <a:lnTo>
                    <a:pt x="44892" y="316254"/>
                  </a:lnTo>
                  <a:lnTo>
                    <a:pt x="4583" y="261784"/>
                  </a:lnTo>
                  <a:lnTo>
                    <a:pt x="1131" y="261091"/>
                  </a:lnTo>
                  <a:lnTo>
                    <a:pt x="0" y="266477"/>
                  </a:lnTo>
                  <a:lnTo>
                    <a:pt x="6590" y="305972"/>
                  </a:lnTo>
                  <a:lnTo>
                    <a:pt x="27563" y="346398"/>
                  </a:lnTo>
                  <a:lnTo>
                    <a:pt x="61139" y="385446"/>
                  </a:lnTo>
                  <a:lnTo>
                    <a:pt x="70421" y="389155"/>
                  </a:lnTo>
                  <a:lnTo>
                    <a:pt x="93213" y="390157"/>
                  </a:lnTo>
                  <a:lnTo>
                    <a:pt x="112701" y="383583"/>
                  </a:lnTo>
                  <a:lnTo>
                    <a:pt x="129161" y="371693"/>
                  </a:lnTo>
                  <a:lnTo>
                    <a:pt x="15917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204616" y="2379440"/>
              <a:ext cx="196504" cy="317534"/>
            </a:xfrm>
            <a:custGeom>
              <a:avLst/>
              <a:gdLst/>
              <a:ahLst/>
              <a:cxnLst/>
              <a:rect l="0" t="0" r="0" b="0"/>
              <a:pathLst>
                <a:path w="196504" h="317534">
                  <a:moveTo>
                    <a:pt x="59632" y="0"/>
                  </a:moveTo>
                  <a:lnTo>
                    <a:pt x="41674" y="53875"/>
                  </a:lnTo>
                  <a:lnTo>
                    <a:pt x="19822" y="114752"/>
                  </a:lnTo>
                  <a:lnTo>
                    <a:pt x="8404" y="131330"/>
                  </a:lnTo>
                  <a:lnTo>
                    <a:pt x="4423" y="132007"/>
                  </a:lnTo>
                  <a:lnTo>
                    <a:pt x="1769" y="127779"/>
                  </a:lnTo>
                  <a:lnTo>
                    <a:pt x="0" y="120281"/>
                  </a:lnTo>
                  <a:lnTo>
                    <a:pt x="3099" y="92961"/>
                  </a:lnTo>
                  <a:lnTo>
                    <a:pt x="14620" y="76021"/>
                  </a:lnTo>
                  <a:lnTo>
                    <a:pt x="22605" y="68228"/>
                  </a:lnTo>
                  <a:lnTo>
                    <a:pt x="47075" y="59569"/>
                  </a:lnTo>
                  <a:lnTo>
                    <a:pt x="75109" y="58061"/>
                  </a:lnTo>
                  <a:lnTo>
                    <a:pt x="99266" y="65189"/>
                  </a:lnTo>
                  <a:lnTo>
                    <a:pt x="115462" y="79276"/>
                  </a:lnTo>
                  <a:lnTo>
                    <a:pt x="121418" y="87946"/>
                  </a:lnTo>
                  <a:lnTo>
                    <a:pt x="134882" y="148813"/>
                  </a:lnTo>
                  <a:lnTo>
                    <a:pt x="138700" y="176103"/>
                  </a:lnTo>
                  <a:lnTo>
                    <a:pt x="131619" y="228632"/>
                  </a:lnTo>
                  <a:lnTo>
                    <a:pt x="119176" y="262325"/>
                  </a:lnTo>
                  <a:lnTo>
                    <a:pt x="94011" y="299562"/>
                  </a:lnTo>
                  <a:lnTo>
                    <a:pt x="67869" y="316617"/>
                  </a:lnTo>
                  <a:lnTo>
                    <a:pt x="58104" y="317533"/>
                  </a:lnTo>
                  <a:lnTo>
                    <a:pt x="37896" y="312311"/>
                  </a:lnTo>
                  <a:lnTo>
                    <a:pt x="23455" y="299072"/>
                  </a:lnTo>
                  <a:lnTo>
                    <a:pt x="17967" y="290628"/>
                  </a:lnTo>
                  <a:lnTo>
                    <a:pt x="16648" y="282660"/>
                  </a:lnTo>
                  <a:lnTo>
                    <a:pt x="18108" y="275007"/>
                  </a:lnTo>
                  <a:lnTo>
                    <a:pt x="31341" y="253059"/>
                  </a:lnTo>
                  <a:lnTo>
                    <a:pt x="37262" y="245915"/>
                  </a:lnTo>
                  <a:lnTo>
                    <a:pt x="59439" y="237977"/>
                  </a:lnTo>
                  <a:lnTo>
                    <a:pt x="115746" y="232881"/>
                  </a:lnTo>
                  <a:lnTo>
                    <a:pt x="176610" y="240126"/>
                  </a:lnTo>
                  <a:lnTo>
                    <a:pt x="196503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96884" y="2432082"/>
              <a:ext cx="243635" cy="260423"/>
            </a:xfrm>
            <a:custGeom>
              <a:avLst/>
              <a:gdLst/>
              <a:ahLst/>
              <a:cxnLst/>
              <a:rect l="0" t="0" r="0" b="0"/>
              <a:pathLst>
                <a:path w="243635" h="260423">
                  <a:moveTo>
                    <a:pt x="151634" y="0"/>
                  </a:moveTo>
                  <a:lnTo>
                    <a:pt x="97759" y="19129"/>
                  </a:lnTo>
                  <a:lnTo>
                    <a:pt x="51776" y="49804"/>
                  </a:lnTo>
                  <a:lnTo>
                    <a:pt x="29370" y="75978"/>
                  </a:lnTo>
                  <a:lnTo>
                    <a:pt x="5234" y="134976"/>
                  </a:lnTo>
                  <a:lnTo>
                    <a:pt x="0" y="158256"/>
                  </a:lnTo>
                  <a:lnTo>
                    <a:pt x="1572" y="184200"/>
                  </a:lnTo>
                  <a:lnTo>
                    <a:pt x="9291" y="205089"/>
                  </a:lnTo>
                  <a:lnTo>
                    <a:pt x="33310" y="237564"/>
                  </a:lnTo>
                  <a:lnTo>
                    <a:pt x="59253" y="253793"/>
                  </a:lnTo>
                  <a:lnTo>
                    <a:pt x="100345" y="260422"/>
                  </a:lnTo>
                  <a:lnTo>
                    <a:pt x="138387" y="256797"/>
                  </a:lnTo>
                  <a:lnTo>
                    <a:pt x="171885" y="242725"/>
                  </a:lnTo>
                  <a:lnTo>
                    <a:pt x="221137" y="203293"/>
                  </a:lnTo>
                  <a:lnTo>
                    <a:pt x="237088" y="176829"/>
                  </a:lnTo>
                  <a:lnTo>
                    <a:pt x="243634" y="141171"/>
                  </a:lnTo>
                  <a:lnTo>
                    <a:pt x="239985" y="106560"/>
                  </a:lnTo>
                  <a:lnTo>
                    <a:pt x="219865" y="57357"/>
                  </a:lnTo>
                  <a:lnTo>
                    <a:pt x="206915" y="38750"/>
                  </a:lnTo>
                  <a:lnTo>
                    <a:pt x="193361" y="28921"/>
                  </a:lnTo>
                  <a:lnTo>
                    <a:pt x="17269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148435" y="2790340"/>
              <a:ext cx="526426" cy="20769"/>
            </a:xfrm>
            <a:custGeom>
              <a:avLst/>
              <a:gdLst/>
              <a:ahLst/>
              <a:cxnLst/>
              <a:rect l="0" t="0" r="0" b="0"/>
              <a:pathLst>
                <a:path w="526426" h="20769">
                  <a:moveTo>
                    <a:pt x="526425" y="10240"/>
                  </a:moveTo>
                  <a:lnTo>
                    <a:pt x="467808" y="4651"/>
                  </a:lnTo>
                  <a:lnTo>
                    <a:pt x="412464" y="687"/>
                  </a:lnTo>
                  <a:lnTo>
                    <a:pt x="362287" y="0"/>
                  </a:lnTo>
                  <a:lnTo>
                    <a:pt x="303486" y="967"/>
                  </a:lnTo>
                  <a:lnTo>
                    <a:pt x="242780" y="6972"/>
                  </a:lnTo>
                  <a:lnTo>
                    <a:pt x="186058" y="9272"/>
                  </a:lnTo>
                  <a:lnTo>
                    <a:pt x="126488" y="11123"/>
                  </a:lnTo>
                  <a:lnTo>
                    <a:pt x="72443" y="17391"/>
                  </a:lnTo>
                  <a:lnTo>
                    <a:pt x="21025" y="20101"/>
                  </a:lnTo>
                  <a:lnTo>
                    <a:pt x="0" y="207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211606" y="297956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16489" y="2926922"/>
              <a:ext cx="205688" cy="276770"/>
            </a:xfrm>
            <a:custGeom>
              <a:avLst/>
              <a:gdLst/>
              <a:ahLst/>
              <a:cxnLst/>
              <a:rect l="0" t="0" r="0" b="0"/>
              <a:pathLst>
                <a:path w="205688" h="276770">
                  <a:moveTo>
                    <a:pt x="37231" y="0"/>
                  </a:moveTo>
                  <a:lnTo>
                    <a:pt x="99489" y="19128"/>
                  </a:lnTo>
                  <a:lnTo>
                    <a:pt x="138424" y="49803"/>
                  </a:lnTo>
                  <a:lnTo>
                    <a:pt x="154302" y="81567"/>
                  </a:lnTo>
                  <a:lnTo>
                    <a:pt x="160826" y="120614"/>
                  </a:lnTo>
                  <a:lnTo>
                    <a:pt x="151758" y="181350"/>
                  </a:lnTo>
                  <a:lnTo>
                    <a:pt x="139015" y="218680"/>
                  </a:lnTo>
                  <a:lnTo>
                    <a:pt x="125752" y="239911"/>
                  </a:lnTo>
                  <a:lnTo>
                    <a:pt x="108159" y="257145"/>
                  </a:lnTo>
                  <a:lnTo>
                    <a:pt x="72935" y="274413"/>
                  </a:lnTo>
                  <a:lnTo>
                    <a:pt x="49590" y="276769"/>
                  </a:lnTo>
                  <a:lnTo>
                    <a:pt x="28686" y="272747"/>
                  </a:lnTo>
                  <a:lnTo>
                    <a:pt x="11596" y="263161"/>
                  </a:lnTo>
                  <a:lnTo>
                    <a:pt x="6103" y="254989"/>
                  </a:lnTo>
                  <a:lnTo>
                    <a:pt x="0" y="233431"/>
                  </a:lnTo>
                  <a:lnTo>
                    <a:pt x="712" y="223471"/>
                  </a:lnTo>
                  <a:lnTo>
                    <a:pt x="7742" y="206165"/>
                  </a:lnTo>
                  <a:lnTo>
                    <a:pt x="15232" y="200615"/>
                  </a:lnTo>
                  <a:lnTo>
                    <a:pt x="36033" y="194447"/>
                  </a:lnTo>
                  <a:lnTo>
                    <a:pt x="93579" y="191657"/>
                  </a:lnTo>
                  <a:lnTo>
                    <a:pt x="144288" y="201158"/>
                  </a:lnTo>
                  <a:lnTo>
                    <a:pt x="20568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90632" y="2926922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3293" y="27556"/>
                  </a:lnTo>
                  <a:lnTo>
                    <a:pt x="650" y="83778"/>
                  </a:lnTo>
                  <a:lnTo>
                    <a:pt x="128" y="145880"/>
                  </a:lnTo>
                  <a:lnTo>
                    <a:pt x="38" y="19712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39476" y="2895336"/>
              <a:ext cx="151157" cy="166689"/>
            </a:xfrm>
            <a:custGeom>
              <a:avLst/>
              <a:gdLst/>
              <a:ahLst/>
              <a:cxnLst/>
              <a:rect l="0" t="0" r="0" b="0"/>
              <a:pathLst>
                <a:path w="151157" h="166689">
                  <a:moveTo>
                    <a:pt x="151156" y="157928"/>
                  </a:moveTo>
                  <a:lnTo>
                    <a:pt x="134388" y="152339"/>
                  </a:lnTo>
                  <a:lnTo>
                    <a:pt x="101604" y="154452"/>
                  </a:lnTo>
                  <a:lnTo>
                    <a:pt x="48604" y="164477"/>
                  </a:lnTo>
                  <a:lnTo>
                    <a:pt x="20960" y="166688"/>
                  </a:lnTo>
                  <a:lnTo>
                    <a:pt x="11716" y="162598"/>
                  </a:lnTo>
                  <a:lnTo>
                    <a:pt x="5553" y="155192"/>
                  </a:lnTo>
                  <a:lnTo>
                    <a:pt x="1445" y="145576"/>
                  </a:lnTo>
                  <a:lnTo>
                    <a:pt x="0" y="125532"/>
                  </a:lnTo>
                  <a:lnTo>
                    <a:pt x="11668" y="72423"/>
                  </a:lnTo>
                  <a:lnTo>
                    <a:pt x="21870" y="26351"/>
                  </a:lnTo>
                  <a:lnTo>
                    <a:pt x="24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70632" y="2776188"/>
              <a:ext cx="209597" cy="218899"/>
            </a:xfrm>
            <a:custGeom>
              <a:avLst/>
              <a:gdLst/>
              <a:ahLst/>
              <a:cxnLst/>
              <a:rect l="0" t="0" r="0" b="0"/>
              <a:pathLst>
                <a:path w="209597" h="218899">
                  <a:moveTo>
                    <a:pt x="135896" y="55977"/>
                  </a:moveTo>
                  <a:lnTo>
                    <a:pt x="126321" y="31931"/>
                  </a:lnTo>
                  <a:lnTo>
                    <a:pt x="115653" y="17604"/>
                  </a:lnTo>
                  <a:lnTo>
                    <a:pt x="90904" y="1974"/>
                  </a:lnTo>
                  <a:lnTo>
                    <a:pt x="71446" y="0"/>
                  </a:lnTo>
                  <a:lnTo>
                    <a:pt x="51100" y="4193"/>
                  </a:lnTo>
                  <a:lnTo>
                    <a:pt x="30359" y="13855"/>
                  </a:lnTo>
                  <a:lnTo>
                    <a:pt x="15681" y="29067"/>
                  </a:lnTo>
                  <a:lnTo>
                    <a:pt x="10129" y="38037"/>
                  </a:lnTo>
                  <a:lnTo>
                    <a:pt x="2315" y="78608"/>
                  </a:lnTo>
                  <a:lnTo>
                    <a:pt x="0" y="127674"/>
                  </a:lnTo>
                  <a:lnTo>
                    <a:pt x="10493" y="173667"/>
                  </a:lnTo>
                  <a:lnTo>
                    <a:pt x="28420" y="205752"/>
                  </a:lnTo>
                  <a:lnTo>
                    <a:pt x="37339" y="211979"/>
                  </a:lnTo>
                  <a:lnTo>
                    <a:pt x="59728" y="218898"/>
                  </a:lnTo>
                  <a:lnTo>
                    <a:pt x="69909" y="218404"/>
                  </a:lnTo>
                  <a:lnTo>
                    <a:pt x="87461" y="211615"/>
                  </a:lnTo>
                  <a:lnTo>
                    <a:pt x="110497" y="189050"/>
                  </a:lnTo>
                  <a:lnTo>
                    <a:pt x="134862" y="139705"/>
                  </a:lnTo>
                  <a:lnTo>
                    <a:pt x="141286" y="116586"/>
                  </a:lnTo>
                  <a:lnTo>
                    <a:pt x="144141" y="86814"/>
                  </a:lnTo>
                  <a:lnTo>
                    <a:pt x="139171" y="63444"/>
                  </a:lnTo>
                  <a:lnTo>
                    <a:pt x="134570" y="53936"/>
                  </a:lnTo>
                  <a:lnTo>
                    <a:pt x="130333" y="51107"/>
                  </a:lnTo>
                  <a:lnTo>
                    <a:pt x="126338" y="52730"/>
                  </a:lnTo>
                  <a:lnTo>
                    <a:pt x="122505" y="57322"/>
                  </a:lnTo>
                  <a:lnTo>
                    <a:pt x="122290" y="63893"/>
                  </a:lnTo>
                  <a:lnTo>
                    <a:pt x="133165" y="89908"/>
                  </a:lnTo>
                  <a:lnTo>
                    <a:pt x="164537" y="134925"/>
                  </a:lnTo>
                  <a:lnTo>
                    <a:pt x="190786" y="151639"/>
                  </a:lnTo>
                  <a:lnTo>
                    <a:pt x="197056" y="153677"/>
                  </a:lnTo>
                  <a:lnTo>
                    <a:pt x="201236" y="153866"/>
                  </a:lnTo>
                  <a:lnTo>
                    <a:pt x="209596" y="1507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25786" y="2758589"/>
              <a:ext cx="150792" cy="181333"/>
            </a:xfrm>
            <a:custGeom>
              <a:avLst/>
              <a:gdLst/>
              <a:ahLst/>
              <a:cxnLst/>
              <a:rect l="0" t="0" r="0" b="0"/>
              <a:pathLst>
                <a:path w="150792" h="181333">
                  <a:moveTo>
                    <a:pt x="7084" y="41991"/>
                  </a:moveTo>
                  <a:lnTo>
                    <a:pt x="9424" y="81679"/>
                  </a:lnTo>
                  <a:lnTo>
                    <a:pt x="25214" y="142017"/>
                  </a:lnTo>
                  <a:lnTo>
                    <a:pt x="33629" y="181332"/>
                  </a:lnTo>
                  <a:lnTo>
                    <a:pt x="32969" y="180509"/>
                  </a:lnTo>
                  <a:lnTo>
                    <a:pt x="8180" y="119494"/>
                  </a:lnTo>
                  <a:lnTo>
                    <a:pt x="0" y="74053"/>
                  </a:lnTo>
                  <a:lnTo>
                    <a:pt x="3165" y="34723"/>
                  </a:lnTo>
                  <a:lnTo>
                    <a:pt x="11582" y="14974"/>
                  </a:lnTo>
                  <a:lnTo>
                    <a:pt x="17101" y="6432"/>
                  </a:lnTo>
                  <a:lnTo>
                    <a:pt x="25461" y="1908"/>
                  </a:lnTo>
                  <a:lnTo>
                    <a:pt x="47227" y="0"/>
                  </a:lnTo>
                  <a:lnTo>
                    <a:pt x="69379" y="6171"/>
                  </a:lnTo>
                  <a:lnTo>
                    <a:pt x="80200" y="11092"/>
                  </a:lnTo>
                  <a:lnTo>
                    <a:pt x="98462" y="29038"/>
                  </a:lnTo>
                  <a:lnTo>
                    <a:pt x="135325" y="91301"/>
                  </a:lnTo>
                  <a:lnTo>
                    <a:pt x="141711" y="99431"/>
                  </a:lnTo>
                  <a:lnTo>
                    <a:pt x="148807" y="120942"/>
                  </a:lnTo>
                  <a:lnTo>
                    <a:pt x="150791" y="141421"/>
                  </a:lnTo>
                  <a:lnTo>
                    <a:pt x="149682" y="146882"/>
                  </a:lnTo>
                  <a:lnTo>
                    <a:pt x="143955" y="1578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23765" y="2601530"/>
              <a:ext cx="167075" cy="346468"/>
            </a:xfrm>
            <a:custGeom>
              <a:avLst/>
              <a:gdLst/>
              <a:ahLst/>
              <a:cxnLst/>
              <a:rect l="0" t="0" r="0" b="0"/>
              <a:pathLst>
                <a:path w="167075" h="346468">
                  <a:moveTo>
                    <a:pt x="103904" y="251692"/>
                  </a:moveTo>
                  <a:lnTo>
                    <a:pt x="89249" y="207730"/>
                  </a:lnTo>
                  <a:lnTo>
                    <a:pt x="76333" y="193939"/>
                  </a:lnTo>
                  <a:lnTo>
                    <a:pt x="67975" y="188623"/>
                  </a:lnTo>
                  <a:lnTo>
                    <a:pt x="58894" y="187420"/>
                  </a:lnTo>
                  <a:lnTo>
                    <a:pt x="39445" y="192321"/>
                  </a:lnTo>
                  <a:lnTo>
                    <a:pt x="14354" y="208235"/>
                  </a:lnTo>
                  <a:lnTo>
                    <a:pt x="5612" y="227308"/>
                  </a:lnTo>
                  <a:lnTo>
                    <a:pt x="0" y="277681"/>
                  </a:lnTo>
                  <a:lnTo>
                    <a:pt x="5471" y="301848"/>
                  </a:lnTo>
                  <a:lnTo>
                    <a:pt x="21706" y="332064"/>
                  </a:lnTo>
                  <a:lnTo>
                    <a:pt x="28048" y="340369"/>
                  </a:lnTo>
                  <a:lnTo>
                    <a:pt x="36955" y="344735"/>
                  </a:lnTo>
                  <a:lnTo>
                    <a:pt x="59331" y="346467"/>
                  </a:lnTo>
                  <a:lnTo>
                    <a:pt x="78634" y="340218"/>
                  </a:lnTo>
                  <a:lnTo>
                    <a:pt x="87057" y="335276"/>
                  </a:lnTo>
                  <a:lnTo>
                    <a:pt x="99536" y="320426"/>
                  </a:lnTo>
                  <a:lnTo>
                    <a:pt x="117079" y="282297"/>
                  </a:lnTo>
                  <a:lnTo>
                    <a:pt x="125742" y="224159"/>
                  </a:lnTo>
                  <a:lnTo>
                    <a:pt x="138970" y="174774"/>
                  </a:lnTo>
                  <a:lnTo>
                    <a:pt x="144625" y="112453"/>
                  </a:lnTo>
                  <a:lnTo>
                    <a:pt x="145742" y="49753"/>
                  </a:lnTo>
                  <a:lnTo>
                    <a:pt x="140346" y="6505"/>
                  </a:lnTo>
                  <a:lnTo>
                    <a:pt x="136388" y="497"/>
                  </a:lnTo>
                  <a:lnTo>
                    <a:pt x="131409" y="0"/>
                  </a:lnTo>
                  <a:lnTo>
                    <a:pt x="125749" y="3179"/>
                  </a:lnTo>
                  <a:lnTo>
                    <a:pt x="116342" y="22309"/>
                  </a:lnTo>
                  <a:lnTo>
                    <a:pt x="98305" y="84485"/>
                  </a:lnTo>
                  <a:lnTo>
                    <a:pt x="94349" y="144921"/>
                  </a:lnTo>
                  <a:lnTo>
                    <a:pt x="93567" y="202266"/>
                  </a:lnTo>
                  <a:lnTo>
                    <a:pt x="102819" y="230505"/>
                  </a:lnTo>
                  <a:lnTo>
                    <a:pt x="131620" y="291233"/>
                  </a:lnTo>
                  <a:lnTo>
                    <a:pt x="167074" y="335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77476" y="2384330"/>
              <a:ext cx="197717" cy="363608"/>
            </a:xfrm>
            <a:custGeom>
              <a:avLst/>
              <a:gdLst/>
              <a:ahLst/>
              <a:cxnLst/>
              <a:rect l="0" t="0" r="0" b="0"/>
              <a:pathLst>
                <a:path w="197717" h="363608">
                  <a:moveTo>
                    <a:pt x="197716" y="153037"/>
                  </a:moveTo>
                  <a:lnTo>
                    <a:pt x="179757" y="97993"/>
                  </a:lnTo>
                  <a:lnTo>
                    <a:pt x="156977" y="38525"/>
                  </a:lnTo>
                  <a:lnTo>
                    <a:pt x="131833" y="11613"/>
                  </a:lnTo>
                  <a:lnTo>
                    <a:pt x="109163" y="2445"/>
                  </a:lnTo>
                  <a:lnTo>
                    <a:pt x="96566" y="0"/>
                  </a:lnTo>
                  <a:lnTo>
                    <a:pt x="73211" y="3522"/>
                  </a:lnTo>
                  <a:lnTo>
                    <a:pt x="43452" y="18660"/>
                  </a:lnTo>
                  <a:lnTo>
                    <a:pt x="28548" y="32483"/>
                  </a:lnTo>
                  <a:lnTo>
                    <a:pt x="5524" y="80100"/>
                  </a:lnTo>
                  <a:lnTo>
                    <a:pt x="0" y="122328"/>
                  </a:lnTo>
                  <a:lnTo>
                    <a:pt x="4947" y="148747"/>
                  </a:lnTo>
                  <a:lnTo>
                    <a:pt x="16114" y="171018"/>
                  </a:lnTo>
                  <a:lnTo>
                    <a:pt x="32776" y="188715"/>
                  </a:lnTo>
                  <a:lnTo>
                    <a:pt x="61887" y="206242"/>
                  </a:lnTo>
                  <a:lnTo>
                    <a:pt x="82365" y="208659"/>
                  </a:lnTo>
                  <a:lnTo>
                    <a:pt x="124108" y="200679"/>
                  </a:lnTo>
                  <a:lnTo>
                    <a:pt x="150040" y="185611"/>
                  </a:lnTo>
                  <a:lnTo>
                    <a:pt x="162098" y="169854"/>
                  </a:lnTo>
                  <a:lnTo>
                    <a:pt x="184961" y="136732"/>
                  </a:lnTo>
                  <a:lnTo>
                    <a:pt x="188043" y="135148"/>
                  </a:lnTo>
                  <a:lnTo>
                    <a:pt x="188927" y="137602"/>
                  </a:lnTo>
                  <a:lnTo>
                    <a:pt x="186246" y="191862"/>
                  </a:lnTo>
                  <a:lnTo>
                    <a:pt x="178899" y="247838"/>
                  </a:lnTo>
                  <a:lnTo>
                    <a:pt x="177102" y="303955"/>
                  </a:lnTo>
                  <a:lnTo>
                    <a:pt x="187187" y="3636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33036" y="2747937"/>
              <a:ext cx="431669" cy="21058"/>
            </a:xfrm>
            <a:custGeom>
              <a:avLst/>
              <a:gdLst/>
              <a:ahLst/>
              <a:cxnLst/>
              <a:rect l="0" t="0" r="0" b="0"/>
              <a:pathLst>
                <a:path w="431669" h="21058">
                  <a:moveTo>
                    <a:pt x="431668" y="0"/>
                  </a:moveTo>
                  <a:lnTo>
                    <a:pt x="369575" y="5590"/>
                  </a:lnTo>
                  <a:lnTo>
                    <a:pt x="318191" y="9553"/>
                  </a:lnTo>
                  <a:lnTo>
                    <a:pt x="256742" y="10336"/>
                  </a:lnTo>
                  <a:lnTo>
                    <a:pt x="194474" y="16080"/>
                  </a:lnTo>
                  <a:lnTo>
                    <a:pt x="131568" y="20074"/>
                  </a:lnTo>
                  <a:lnTo>
                    <a:pt x="79017" y="20766"/>
                  </a:lnTo>
                  <a:lnTo>
                    <a:pt x="17687" y="2100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18060" y="2892194"/>
              <a:ext cx="267661" cy="293109"/>
            </a:xfrm>
            <a:custGeom>
              <a:avLst/>
              <a:gdLst/>
              <a:ahLst/>
              <a:cxnLst/>
              <a:rect l="0" t="0" r="0" b="0"/>
              <a:pathLst>
                <a:path w="267661" h="293109">
                  <a:moveTo>
                    <a:pt x="4447" y="66313"/>
                  </a:moveTo>
                  <a:lnTo>
                    <a:pt x="14023" y="35031"/>
                  </a:lnTo>
                  <a:lnTo>
                    <a:pt x="24691" y="18875"/>
                  </a:lnTo>
                  <a:lnTo>
                    <a:pt x="43470" y="7015"/>
                  </a:lnTo>
                  <a:lnTo>
                    <a:pt x="55029" y="2215"/>
                  </a:lnTo>
                  <a:lnTo>
                    <a:pt x="80350" y="0"/>
                  </a:lnTo>
                  <a:lnTo>
                    <a:pt x="129145" y="8111"/>
                  </a:lnTo>
                  <a:lnTo>
                    <a:pt x="156299" y="23202"/>
                  </a:lnTo>
                  <a:lnTo>
                    <a:pt x="168643" y="42084"/>
                  </a:lnTo>
                  <a:lnTo>
                    <a:pt x="176859" y="67243"/>
                  </a:lnTo>
                  <a:lnTo>
                    <a:pt x="180315" y="113122"/>
                  </a:lnTo>
                  <a:lnTo>
                    <a:pt x="171594" y="171139"/>
                  </a:lnTo>
                  <a:lnTo>
                    <a:pt x="162963" y="198301"/>
                  </a:lnTo>
                  <a:lnTo>
                    <a:pt x="118952" y="255183"/>
                  </a:lnTo>
                  <a:lnTo>
                    <a:pt x="88288" y="281632"/>
                  </a:lnTo>
                  <a:lnTo>
                    <a:pt x="64327" y="290692"/>
                  </a:lnTo>
                  <a:lnTo>
                    <a:pt x="51386" y="293108"/>
                  </a:lnTo>
                  <a:lnTo>
                    <a:pt x="27649" y="289554"/>
                  </a:lnTo>
                  <a:lnTo>
                    <a:pt x="16405" y="285330"/>
                  </a:lnTo>
                  <a:lnTo>
                    <a:pt x="8911" y="277835"/>
                  </a:lnTo>
                  <a:lnTo>
                    <a:pt x="582" y="257029"/>
                  </a:lnTo>
                  <a:lnTo>
                    <a:pt x="0" y="235304"/>
                  </a:lnTo>
                  <a:lnTo>
                    <a:pt x="1482" y="224597"/>
                  </a:lnTo>
                  <a:lnTo>
                    <a:pt x="5980" y="216290"/>
                  </a:lnTo>
                  <a:lnTo>
                    <a:pt x="20337" y="203939"/>
                  </a:lnTo>
                  <a:lnTo>
                    <a:pt x="59328" y="195999"/>
                  </a:lnTo>
                  <a:lnTo>
                    <a:pt x="108095" y="201721"/>
                  </a:lnTo>
                  <a:lnTo>
                    <a:pt x="167749" y="217491"/>
                  </a:lnTo>
                  <a:lnTo>
                    <a:pt x="227987" y="231685"/>
                  </a:lnTo>
                  <a:lnTo>
                    <a:pt x="267660" y="234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454176" y="2916393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2196" y="37478"/>
                  </a:lnTo>
                  <a:lnTo>
                    <a:pt x="434" y="88902"/>
                  </a:lnTo>
                  <a:lnTo>
                    <a:pt x="86" y="151355"/>
                  </a:lnTo>
                  <a:lnTo>
                    <a:pt x="17" y="209965"/>
                  </a:lnTo>
                  <a:lnTo>
                    <a:pt x="3" y="26660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78288" y="2916393"/>
              <a:ext cx="207474" cy="142649"/>
            </a:xfrm>
            <a:custGeom>
              <a:avLst/>
              <a:gdLst/>
              <a:ahLst/>
              <a:cxnLst/>
              <a:rect l="0" t="0" r="0" b="0"/>
              <a:pathLst>
                <a:path w="207474" h="142649">
                  <a:moveTo>
                    <a:pt x="207473" y="126342"/>
                  </a:moveTo>
                  <a:lnTo>
                    <a:pt x="164782" y="129462"/>
                  </a:lnTo>
                  <a:lnTo>
                    <a:pt x="105405" y="137065"/>
                  </a:lnTo>
                  <a:lnTo>
                    <a:pt x="71556" y="142648"/>
                  </a:lnTo>
                  <a:lnTo>
                    <a:pt x="49970" y="140218"/>
                  </a:lnTo>
                  <a:lnTo>
                    <a:pt x="31797" y="132119"/>
                  </a:lnTo>
                  <a:lnTo>
                    <a:pt x="23675" y="126684"/>
                  </a:lnTo>
                  <a:lnTo>
                    <a:pt x="11532" y="108167"/>
                  </a:lnTo>
                  <a:lnTo>
                    <a:pt x="3405" y="84339"/>
                  </a:lnTo>
                  <a:lnTo>
                    <a:pt x="0" y="45787"/>
                  </a:lnTo>
                  <a:lnTo>
                    <a:pt x="74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066955" y="1695088"/>
              <a:ext cx="197709" cy="507080"/>
            </a:xfrm>
            <a:custGeom>
              <a:avLst/>
              <a:gdLst/>
              <a:ahLst/>
              <a:cxnLst/>
              <a:rect l="0" t="0" r="0" b="0"/>
              <a:pathLst>
                <a:path w="197709" h="507080">
                  <a:moveTo>
                    <a:pt x="124009" y="0"/>
                  </a:moveTo>
                  <a:lnTo>
                    <a:pt x="107221" y="62280"/>
                  </a:lnTo>
                  <a:lnTo>
                    <a:pt x="106914" y="122570"/>
                  </a:lnTo>
                  <a:lnTo>
                    <a:pt x="111535" y="177866"/>
                  </a:lnTo>
                  <a:lnTo>
                    <a:pt x="112904" y="231295"/>
                  </a:lnTo>
                  <a:lnTo>
                    <a:pt x="113309" y="284171"/>
                  </a:lnTo>
                  <a:lnTo>
                    <a:pt x="113429" y="336882"/>
                  </a:lnTo>
                  <a:lnTo>
                    <a:pt x="113465" y="389545"/>
                  </a:lnTo>
                  <a:lnTo>
                    <a:pt x="113475" y="442194"/>
                  </a:lnTo>
                  <a:lnTo>
                    <a:pt x="111138" y="473781"/>
                  </a:lnTo>
                  <a:lnTo>
                    <a:pt x="102301" y="495618"/>
                  </a:lnTo>
                  <a:lnTo>
                    <a:pt x="96668" y="498868"/>
                  </a:lnTo>
                  <a:lnTo>
                    <a:pt x="90574" y="497525"/>
                  </a:lnTo>
                  <a:lnTo>
                    <a:pt x="77563" y="486674"/>
                  </a:lnTo>
                  <a:lnTo>
                    <a:pt x="36199" y="423716"/>
                  </a:lnTo>
                  <a:lnTo>
                    <a:pt x="0" y="371280"/>
                  </a:lnTo>
                  <a:lnTo>
                    <a:pt x="2732" y="371522"/>
                  </a:lnTo>
                  <a:lnTo>
                    <a:pt x="8062" y="374023"/>
                  </a:lnTo>
                  <a:lnTo>
                    <a:pt x="47096" y="431614"/>
                  </a:lnTo>
                  <a:lnTo>
                    <a:pt x="88939" y="489245"/>
                  </a:lnTo>
                  <a:lnTo>
                    <a:pt x="115567" y="506180"/>
                  </a:lnTo>
                  <a:lnTo>
                    <a:pt x="124230" y="507079"/>
                  </a:lnTo>
                  <a:lnTo>
                    <a:pt x="140095" y="501839"/>
                  </a:lnTo>
                  <a:lnTo>
                    <a:pt x="162180" y="485735"/>
                  </a:lnTo>
                  <a:lnTo>
                    <a:pt x="197708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612140" y="2253102"/>
              <a:ext cx="3422966" cy="1126546"/>
            </a:xfrm>
            <a:custGeom>
              <a:avLst/>
              <a:gdLst/>
              <a:ahLst/>
              <a:cxnLst/>
              <a:rect l="0" t="0" r="0" b="0"/>
              <a:pathLst>
                <a:path w="3422966" h="1126546">
                  <a:moveTo>
                    <a:pt x="1410160" y="42110"/>
                  </a:moveTo>
                  <a:lnTo>
                    <a:pt x="1349430" y="27456"/>
                  </a:lnTo>
                  <a:lnTo>
                    <a:pt x="1286163" y="15082"/>
                  </a:lnTo>
                  <a:lnTo>
                    <a:pt x="1232261" y="10705"/>
                  </a:lnTo>
                  <a:lnTo>
                    <a:pt x="1187823" y="3689"/>
                  </a:lnTo>
                  <a:lnTo>
                    <a:pt x="1126044" y="1090"/>
                  </a:lnTo>
                  <a:lnTo>
                    <a:pt x="1065105" y="320"/>
                  </a:lnTo>
                  <a:lnTo>
                    <a:pt x="1016373" y="92"/>
                  </a:lnTo>
                  <a:lnTo>
                    <a:pt x="957985" y="15"/>
                  </a:lnTo>
                  <a:lnTo>
                    <a:pt x="901392" y="0"/>
                  </a:lnTo>
                  <a:lnTo>
                    <a:pt x="839441" y="8330"/>
                  </a:lnTo>
                  <a:lnTo>
                    <a:pt x="785039" y="10091"/>
                  </a:lnTo>
                  <a:lnTo>
                    <a:pt x="730402" y="18844"/>
                  </a:lnTo>
                  <a:lnTo>
                    <a:pt x="668181" y="29673"/>
                  </a:lnTo>
                  <a:lnTo>
                    <a:pt x="614382" y="39610"/>
                  </a:lnTo>
                  <a:lnTo>
                    <a:pt x="552341" y="56281"/>
                  </a:lnTo>
                  <a:lnTo>
                    <a:pt x="494907" y="73713"/>
                  </a:lnTo>
                  <a:lnTo>
                    <a:pt x="441634" y="91245"/>
                  </a:lnTo>
                  <a:lnTo>
                    <a:pt x="378376" y="119536"/>
                  </a:lnTo>
                  <a:lnTo>
                    <a:pt x="315197" y="144766"/>
                  </a:lnTo>
                  <a:lnTo>
                    <a:pt x="259261" y="181706"/>
                  </a:lnTo>
                  <a:lnTo>
                    <a:pt x="196995" y="221767"/>
                  </a:lnTo>
                  <a:lnTo>
                    <a:pt x="140198" y="270267"/>
                  </a:lnTo>
                  <a:lnTo>
                    <a:pt x="91786" y="320533"/>
                  </a:lnTo>
                  <a:lnTo>
                    <a:pt x="54455" y="381491"/>
                  </a:lnTo>
                  <a:lnTo>
                    <a:pt x="27526" y="441565"/>
                  </a:lnTo>
                  <a:lnTo>
                    <a:pt x="10585" y="503507"/>
                  </a:lnTo>
                  <a:lnTo>
                    <a:pt x="1563" y="566738"/>
                  </a:lnTo>
                  <a:lnTo>
                    <a:pt x="0" y="618176"/>
                  </a:lnTo>
                  <a:lnTo>
                    <a:pt x="5126" y="670461"/>
                  </a:lnTo>
                  <a:lnTo>
                    <a:pt x="26914" y="733295"/>
                  </a:lnTo>
                  <a:lnTo>
                    <a:pt x="63800" y="794579"/>
                  </a:lnTo>
                  <a:lnTo>
                    <a:pt x="104881" y="846762"/>
                  </a:lnTo>
                  <a:lnTo>
                    <a:pt x="148969" y="893198"/>
                  </a:lnTo>
                  <a:lnTo>
                    <a:pt x="200473" y="928244"/>
                  </a:lnTo>
                  <a:lnTo>
                    <a:pt x="252501" y="953320"/>
                  </a:lnTo>
                  <a:lnTo>
                    <a:pt x="310438" y="976471"/>
                  </a:lnTo>
                  <a:lnTo>
                    <a:pt x="361960" y="992656"/>
                  </a:lnTo>
                  <a:lnTo>
                    <a:pt x="419707" y="1010663"/>
                  </a:lnTo>
                  <a:lnTo>
                    <a:pt x="454957" y="1018120"/>
                  </a:lnTo>
                  <a:lnTo>
                    <a:pt x="508790" y="1026229"/>
                  </a:lnTo>
                  <a:lnTo>
                    <a:pt x="563314" y="1039096"/>
                  </a:lnTo>
                  <a:lnTo>
                    <a:pt x="615331" y="1049783"/>
                  </a:lnTo>
                  <a:lnTo>
                    <a:pt x="675650" y="1057830"/>
                  </a:lnTo>
                  <a:lnTo>
                    <a:pt x="733794" y="1069515"/>
                  </a:lnTo>
                  <a:lnTo>
                    <a:pt x="797272" y="1076156"/>
                  </a:lnTo>
                  <a:lnTo>
                    <a:pt x="844079" y="1081979"/>
                  </a:lnTo>
                  <a:lnTo>
                    <a:pt x="906708" y="1089536"/>
                  </a:lnTo>
                  <a:lnTo>
                    <a:pt x="965309" y="1093889"/>
                  </a:lnTo>
                  <a:lnTo>
                    <a:pt x="1013710" y="1095812"/>
                  </a:lnTo>
                  <a:lnTo>
                    <a:pt x="1075699" y="1103231"/>
                  </a:lnTo>
                  <a:lnTo>
                    <a:pt x="1126617" y="1107939"/>
                  </a:lnTo>
                  <a:lnTo>
                    <a:pt x="1178748" y="1113623"/>
                  </a:lnTo>
                  <a:lnTo>
                    <a:pt x="1231239" y="1115307"/>
                  </a:lnTo>
                  <a:lnTo>
                    <a:pt x="1283836" y="1115807"/>
                  </a:lnTo>
                  <a:lnTo>
                    <a:pt x="1336466" y="1115954"/>
                  </a:lnTo>
                  <a:lnTo>
                    <a:pt x="1389105" y="1119118"/>
                  </a:lnTo>
                  <a:lnTo>
                    <a:pt x="1441747" y="1124345"/>
                  </a:lnTo>
                  <a:lnTo>
                    <a:pt x="1494388" y="1125893"/>
                  </a:lnTo>
                  <a:lnTo>
                    <a:pt x="1547031" y="1126352"/>
                  </a:lnTo>
                  <a:lnTo>
                    <a:pt x="1599673" y="1126488"/>
                  </a:lnTo>
                  <a:lnTo>
                    <a:pt x="1652316" y="1126528"/>
                  </a:lnTo>
                  <a:lnTo>
                    <a:pt x="1704958" y="1126540"/>
                  </a:lnTo>
                  <a:lnTo>
                    <a:pt x="1760720" y="1126544"/>
                  </a:lnTo>
                  <a:lnTo>
                    <a:pt x="1818576" y="1126545"/>
                  </a:lnTo>
                  <a:lnTo>
                    <a:pt x="1872764" y="1126545"/>
                  </a:lnTo>
                  <a:lnTo>
                    <a:pt x="1925864" y="1126545"/>
                  </a:lnTo>
                  <a:lnTo>
                    <a:pt x="1978642" y="1126545"/>
                  </a:lnTo>
                  <a:lnTo>
                    <a:pt x="2031325" y="1126545"/>
                  </a:lnTo>
                  <a:lnTo>
                    <a:pt x="2083979" y="1126545"/>
                  </a:lnTo>
                  <a:lnTo>
                    <a:pt x="2136625" y="1126545"/>
                  </a:lnTo>
                  <a:lnTo>
                    <a:pt x="2192388" y="1126545"/>
                  </a:lnTo>
                  <a:lnTo>
                    <a:pt x="2250245" y="1123426"/>
                  </a:lnTo>
                  <a:lnTo>
                    <a:pt x="2304432" y="1118212"/>
                  </a:lnTo>
                  <a:lnTo>
                    <a:pt x="2357532" y="1113547"/>
                  </a:lnTo>
                  <a:lnTo>
                    <a:pt x="2410310" y="1107876"/>
                  </a:lnTo>
                  <a:lnTo>
                    <a:pt x="2462993" y="1103076"/>
                  </a:lnTo>
                  <a:lnTo>
                    <a:pt x="2515648" y="1097365"/>
                  </a:lnTo>
                  <a:lnTo>
                    <a:pt x="2568293" y="1092553"/>
                  </a:lnTo>
                  <a:lnTo>
                    <a:pt x="2620937" y="1083718"/>
                  </a:lnTo>
                  <a:lnTo>
                    <a:pt x="2670460" y="1073691"/>
                  </a:lnTo>
                  <a:lnTo>
                    <a:pt x="2717889" y="1063311"/>
                  </a:lnTo>
                  <a:lnTo>
                    <a:pt x="2768986" y="1052827"/>
                  </a:lnTo>
                  <a:lnTo>
                    <a:pt x="2821171" y="1042312"/>
                  </a:lnTo>
                  <a:lnTo>
                    <a:pt x="2873679" y="1031787"/>
                  </a:lnTo>
                  <a:lnTo>
                    <a:pt x="2923161" y="1018140"/>
                  </a:lnTo>
                  <a:lnTo>
                    <a:pt x="2981803" y="998157"/>
                  </a:lnTo>
                  <a:lnTo>
                    <a:pt x="3038447" y="975709"/>
                  </a:lnTo>
                  <a:lnTo>
                    <a:pt x="3094696" y="955677"/>
                  </a:lnTo>
                  <a:lnTo>
                    <a:pt x="3157671" y="922677"/>
                  </a:lnTo>
                  <a:lnTo>
                    <a:pt x="3219416" y="887858"/>
                  </a:lnTo>
                  <a:lnTo>
                    <a:pt x="3273488" y="852799"/>
                  </a:lnTo>
                  <a:lnTo>
                    <a:pt x="3332737" y="803671"/>
                  </a:lnTo>
                  <a:lnTo>
                    <a:pt x="3381292" y="743816"/>
                  </a:lnTo>
                  <a:lnTo>
                    <a:pt x="3408524" y="688800"/>
                  </a:lnTo>
                  <a:lnTo>
                    <a:pt x="3422965" y="642903"/>
                  </a:lnTo>
                  <a:lnTo>
                    <a:pt x="3421541" y="612506"/>
                  </a:lnTo>
                  <a:lnTo>
                    <a:pt x="3401563" y="549275"/>
                  </a:lnTo>
                  <a:lnTo>
                    <a:pt x="3375086" y="491204"/>
                  </a:lnTo>
                  <a:lnTo>
                    <a:pt x="3333331" y="432361"/>
                  </a:lnTo>
                  <a:lnTo>
                    <a:pt x="3277212" y="372167"/>
                  </a:lnTo>
                  <a:lnTo>
                    <a:pt x="3220445" y="329903"/>
                  </a:lnTo>
                  <a:lnTo>
                    <a:pt x="3157836" y="293366"/>
                  </a:lnTo>
                  <a:lnTo>
                    <a:pt x="3107360" y="270422"/>
                  </a:lnTo>
                  <a:lnTo>
                    <a:pt x="3043973" y="244069"/>
                  </a:lnTo>
                  <a:lnTo>
                    <a:pt x="2991933" y="218440"/>
                  </a:lnTo>
                  <a:lnTo>
                    <a:pt x="2936593" y="200900"/>
                  </a:lnTo>
                  <a:lnTo>
                    <a:pt x="2880601" y="180581"/>
                  </a:lnTo>
                  <a:lnTo>
                    <a:pt x="2817245" y="162442"/>
                  </a:lnTo>
                  <a:lnTo>
                    <a:pt x="2758457" y="147594"/>
                  </a:lnTo>
                  <a:lnTo>
                    <a:pt x="2696195" y="133396"/>
                  </a:lnTo>
                  <a:lnTo>
                    <a:pt x="2644926" y="117251"/>
                  </a:lnTo>
                  <a:lnTo>
                    <a:pt x="2592690" y="108828"/>
                  </a:lnTo>
                  <a:lnTo>
                    <a:pt x="2540168" y="100743"/>
                  </a:lnTo>
                  <a:lnTo>
                    <a:pt x="2487562" y="90938"/>
                  </a:lnTo>
                  <a:lnTo>
                    <a:pt x="2434930" y="80624"/>
                  </a:lnTo>
                  <a:lnTo>
                    <a:pt x="2376701" y="70159"/>
                  </a:lnTo>
                  <a:lnTo>
                    <a:pt x="2320584" y="65239"/>
                  </a:lnTo>
                  <a:lnTo>
                    <a:pt x="2266912" y="58192"/>
                  </a:lnTo>
                  <a:lnTo>
                    <a:pt x="2213964" y="54284"/>
                  </a:lnTo>
                  <a:lnTo>
                    <a:pt x="2161231" y="47537"/>
                  </a:lnTo>
                  <a:lnTo>
                    <a:pt x="2108562" y="43718"/>
                  </a:lnTo>
                  <a:lnTo>
                    <a:pt x="2050322" y="42586"/>
                  </a:lnTo>
                  <a:lnTo>
                    <a:pt x="1994201" y="36662"/>
                  </a:lnTo>
                  <a:lnTo>
                    <a:pt x="1940529" y="33087"/>
                  </a:lnTo>
                  <a:lnTo>
                    <a:pt x="1881992" y="26438"/>
                  </a:lnTo>
                  <a:lnTo>
                    <a:pt x="1825783" y="22649"/>
                  </a:lnTo>
                  <a:lnTo>
                    <a:pt x="1772083" y="21526"/>
                  </a:lnTo>
                  <a:lnTo>
                    <a:pt x="1719128" y="21193"/>
                  </a:lnTo>
                  <a:lnTo>
                    <a:pt x="1660804" y="21095"/>
                  </a:lnTo>
                  <a:lnTo>
                    <a:pt x="1604658" y="21065"/>
                  </a:lnTo>
                  <a:lnTo>
                    <a:pt x="1545388" y="21057"/>
                  </a:lnTo>
                  <a:lnTo>
                    <a:pt x="1483373" y="21054"/>
                  </a:lnTo>
                  <a:lnTo>
                    <a:pt x="1426134" y="21053"/>
                  </a:lnTo>
                  <a:lnTo>
                    <a:pt x="1383725" y="24173"/>
                  </a:lnTo>
                  <a:lnTo>
                    <a:pt x="1323169" y="29386"/>
                  </a:lnTo>
                  <a:lnTo>
                    <a:pt x="1278710" y="30931"/>
                  </a:lnTo>
                  <a:lnTo>
                    <a:pt x="1241704" y="315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84310" y="252683"/>
            <a:ext cx="2400499" cy="484312"/>
            <a:chOff x="484310" y="252683"/>
            <a:chExt cx="2400499" cy="484312"/>
          </a:xfrm>
        </p:grpSpPr>
        <p:sp>
          <p:nvSpPr>
            <p:cNvPr id="2" name="Freeform 1"/>
            <p:cNvSpPr/>
            <p:nvPr/>
          </p:nvSpPr>
          <p:spPr>
            <a:xfrm>
              <a:off x="759643" y="252683"/>
              <a:ext cx="19466" cy="442198"/>
            </a:xfrm>
            <a:custGeom>
              <a:avLst/>
              <a:gdLst/>
              <a:ahLst/>
              <a:cxnLst/>
              <a:rect l="0" t="0" r="0" b="0"/>
              <a:pathLst>
                <a:path w="19466" h="442198">
                  <a:moveTo>
                    <a:pt x="19465" y="0"/>
                  </a:moveTo>
                  <a:lnTo>
                    <a:pt x="11132" y="37478"/>
                  </a:lnTo>
                  <a:lnTo>
                    <a:pt x="3781" y="94491"/>
                  </a:lnTo>
                  <a:lnTo>
                    <a:pt x="0" y="144851"/>
                  </a:lnTo>
                  <a:lnTo>
                    <a:pt x="5959" y="200968"/>
                  </a:lnTo>
                  <a:lnTo>
                    <a:pt x="9224" y="256078"/>
                  </a:lnTo>
                  <a:lnTo>
                    <a:pt x="14741" y="314521"/>
                  </a:lnTo>
                  <a:lnTo>
                    <a:pt x="10430" y="377376"/>
                  </a:lnTo>
                  <a:lnTo>
                    <a:pt x="9379" y="414412"/>
                  </a:lnTo>
                  <a:lnTo>
                    <a:pt x="893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4310" y="252683"/>
              <a:ext cx="494841" cy="52644"/>
            </a:xfrm>
            <a:custGeom>
              <a:avLst/>
              <a:gdLst/>
              <a:ahLst/>
              <a:cxnLst/>
              <a:rect l="0" t="0" r="0" b="0"/>
              <a:pathLst>
                <a:path w="494841" h="52644">
                  <a:moveTo>
                    <a:pt x="494840" y="0"/>
                  </a:moveTo>
                  <a:lnTo>
                    <a:pt x="434456" y="0"/>
                  </a:lnTo>
                  <a:lnTo>
                    <a:pt x="382972" y="3120"/>
                  </a:lnTo>
                  <a:lnTo>
                    <a:pt x="329243" y="14655"/>
                  </a:lnTo>
                  <a:lnTo>
                    <a:pt x="266854" y="20963"/>
                  </a:lnTo>
                  <a:lnTo>
                    <a:pt x="208530" y="27918"/>
                  </a:lnTo>
                  <a:lnTo>
                    <a:pt x="147965" y="31669"/>
                  </a:lnTo>
                  <a:lnTo>
                    <a:pt x="93625" y="39669"/>
                  </a:lnTo>
                  <a:lnTo>
                    <a:pt x="35868" y="4973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7180" y="546879"/>
              <a:ext cx="250651" cy="176832"/>
            </a:xfrm>
            <a:custGeom>
              <a:avLst/>
              <a:gdLst/>
              <a:ahLst/>
              <a:cxnLst/>
              <a:rect l="0" t="0" r="0" b="0"/>
              <a:pathLst>
                <a:path w="250651" h="176832">
                  <a:moveTo>
                    <a:pt x="162498" y="32188"/>
                  </a:moveTo>
                  <a:lnTo>
                    <a:pt x="145731" y="21009"/>
                  </a:lnTo>
                  <a:lnTo>
                    <a:pt x="112946" y="14058"/>
                  </a:lnTo>
                  <a:lnTo>
                    <a:pt x="73597" y="11998"/>
                  </a:lnTo>
                  <a:lnTo>
                    <a:pt x="52407" y="17755"/>
                  </a:lnTo>
                  <a:lnTo>
                    <a:pt x="14150" y="40515"/>
                  </a:lnTo>
                  <a:lnTo>
                    <a:pt x="7447" y="49438"/>
                  </a:lnTo>
                  <a:lnTo>
                    <a:pt x="0" y="71830"/>
                  </a:lnTo>
                  <a:lnTo>
                    <a:pt x="1397" y="105155"/>
                  </a:lnTo>
                  <a:lnTo>
                    <a:pt x="12519" y="123499"/>
                  </a:lnTo>
                  <a:lnTo>
                    <a:pt x="42666" y="154340"/>
                  </a:lnTo>
                  <a:lnTo>
                    <a:pt x="75260" y="170287"/>
                  </a:lnTo>
                  <a:lnTo>
                    <a:pt x="120142" y="176831"/>
                  </a:lnTo>
                  <a:lnTo>
                    <a:pt x="159307" y="173181"/>
                  </a:lnTo>
                  <a:lnTo>
                    <a:pt x="193138" y="159101"/>
                  </a:lnTo>
                  <a:lnTo>
                    <a:pt x="219800" y="140112"/>
                  </a:lnTo>
                  <a:lnTo>
                    <a:pt x="236928" y="114078"/>
                  </a:lnTo>
                  <a:lnTo>
                    <a:pt x="249412" y="84138"/>
                  </a:lnTo>
                  <a:lnTo>
                    <a:pt x="250650" y="63466"/>
                  </a:lnTo>
                  <a:lnTo>
                    <a:pt x="246130" y="43749"/>
                  </a:lnTo>
                  <a:lnTo>
                    <a:pt x="224165" y="12028"/>
                  </a:lnTo>
                  <a:lnTo>
                    <a:pt x="217647" y="4710"/>
                  </a:lnTo>
                  <a:lnTo>
                    <a:pt x="209793" y="1001"/>
                  </a:lnTo>
                  <a:lnTo>
                    <a:pt x="191707" y="0"/>
                  </a:lnTo>
                  <a:lnTo>
                    <a:pt x="130704" y="15204"/>
                  </a:lnTo>
                  <a:lnTo>
                    <a:pt x="109856" y="21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96730" y="288950"/>
              <a:ext cx="193074" cy="448045"/>
            </a:xfrm>
            <a:custGeom>
              <a:avLst/>
              <a:gdLst/>
              <a:ahLst/>
              <a:cxnLst/>
              <a:rect l="0" t="0" r="0" b="0"/>
              <a:pathLst>
                <a:path w="193074" h="448045">
                  <a:moveTo>
                    <a:pt x="56202" y="448044"/>
                  </a:moveTo>
                  <a:lnTo>
                    <a:pt x="48967" y="420488"/>
                  </a:lnTo>
                  <a:lnTo>
                    <a:pt x="43205" y="364266"/>
                  </a:lnTo>
                  <a:lnTo>
                    <a:pt x="36737" y="302164"/>
                  </a:lnTo>
                  <a:lnTo>
                    <a:pt x="34290" y="240807"/>
                  </a:lnTo>
                  <a:lnTo>
                    <a:pt x="26833" y="191929"/>
                  </a:lnTo>
                  <a:lnTo>
                    <a:pt x="13833" y="132898"/>
                  </a:lnTo>
                  <a:lnTo>
                    <a:pt x="0" y="81767"/>
                  </a:lnTo>
                  <a:lnTo>
                    <a:pt x="685" y="43030"/>
                  </a:lnTo>
                  <a:lnTo>
                    <a:pt x="11641" y="21983"/>
                  </a:lnTo>
                  <a:lnTo>
                    <a:pt x="19476" y="13095"/>
                  </a:lnTo>
                  <a:lnTo>
                    <a:pt x="40659" y="3219"/>
                  </a:lnTo>
                  <a:lnTo>
                    <a:pt x="65672" y="0"/>
                  </a:lnTo>
                  <a:lnTo>
                    <a:pt x="128145" y="10436"/>
                  </a:lnTo>
                  <a:lnTo>
                    <a:pt x="176074" y="27046"/>
                  </a:lnTo>
                  <a:lnTo>
                    <a:pt x="193073" y="37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37119" y="558010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5368" y="0"/>
                  </a:lnTo>
                  <a:lnTo>
                    <a:pt x="80422" y="0"/>
                  </a:lnTo>
                  <a:lnTo>
                    <a:pt x="2506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10860" y="579067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3119" y="42692"/>
                  </a:lnTo>
                  <a:lnTo>
                    <a:pt x="16788" y="103238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10860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95088" y="516402"/>
              <a:ext cx="147400" cy="199536"/>
            </a:xfrm>
            <a:custGeom>
              <a:avLst/>
              <a:gdLst/>
              <a:ahLst/>
              <a:cxnLst/>
              <a:rect l="0" t="0" r="0" b="0"/>
              <a:pathLst>
                <a:path w="147400" h="199536">
                  <a:moveTo>
                    <a:pt x="0" y="62665"/>
                  </a:moveTo>
                  <a:lnTo>
                    <a:pt x="3119" y="105357"/>
                  </a:lnTo>
                  <a:lnTo>
                    <a:pt x="9552" y="156544"/>
                  </a:lnTo>
                  <a:lnTo>
                    <a:pt x="10094" y="148453"/>
                  </a:lnTo>
                  <a:lnTo>
                    <a:pt x="2138" y="97359"/>
                  </a:lnTo>
                  <a:lnTo>
                    <a:pt x="422" y="38712"/>
                  </a:lnTo>
                  <a:lnTo>
                    <a:pt x="6427" y="16534"/>
                  </a:lnTo>
                  <a:lnTo>
                    <a:pt x="11303" y="7345"/>
                  </a:lnTo>
                  <a:lnTo>
                    <a:pt x="18064" y="2388"/>
                  </a:lnTo>
                  <a:lnTo>
                    <a:pt x="26080" y="254"/>
                  </a:lnTo>
                  <a:lnTo>
                    <a:pt x="34934" y="0"/>
                  </a:lnTo>
                  <a:lnTo>
                    <a:pt x="54131" y="9078"/>
                  </a:lnTo>
                  <a:lnTo>
                    <a:pt x="81549" y="33919"/>
                  </a:lnTo>
                  <a:lnTo>
                    <a:pt x="122987" y="86166"/>
                  </a:lnTo>
                  <a:lnTo>
                    <a:pt x="139717" y="126319"/>
                  </a:lnTo>
                  <a:lnTo>
                    <a:pt x="146387" y="180636"/>
                  </a:lnTo>
                  <a:lnTo>
                    <a:pt x="147399" y="1995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75377" y="353762"/>
              <a:ext cx="125038" cy="373053"/>
            </a:xfrm>
            <a:custGeom>
              <a:avLst/>
              <a:gdLst/>
              <a:ahLst/>
              <a:cxnLst/>
              <a:rect l="0" t="0" r="0" b="0"/>
              <a:pathLst>
                <a:path w="125038" h="373053">
                  <a:moveTo>
                    <a:pt x="114509" y="267419"/>
                  </a:moveTo>
                  <a:lnTo>
                    <a:pt x="95380" y="214714"/>
                  </a:lnTo>
                  <a:lnTo>
                    <a:pt x="84170" y="198761"/>
                  </a:lnTo>
                  <a:lnTo>
                    <a:pt x="65150" y="190111"/>
                  </a:lnTo>
                  <a:lnTo>
                    <a:pt x="53527" y="187804"/>
                  </a:lnTo>
                  <a:lnTo>
                    <a:pt x="43439" y="189776"/>
                  </a:lnTo>
                  <a:lnTo>
                    <a:pt x="25990" y="201325"/>
                  </a:lnTo>
                  <a:lnTo>
                    <a:pt x="13556" y="221276"/>
                  </a:lnTo>
                  <a:lnTo>
                    <a:pt x="5300" y="245741"/>
                  </a:lnTo>
                  <a:lnTo>
                    <a:pt x="0" y="299575"/>
                  </a:lnTo>
                  <a:lnTo>
                    <a:pt x="2201" y="338168"/>
                  </a:lnTo>
                  <a:lnTo>
                    <a:pt x="4542" y="349680"/>
                  </a:lnTo>
                  <a:lnTo>
                    <a:pt x="9612" y="358524"/>
                  </a:lnTo>
                  <a:lnTo>
                    <a:pt x="24604" y="371471"/>
                  </a:lnTo>
                  <a:lnTo>
                    <a:pt x="32345" y="373052"/>
                  </a:lnTo>
                  <a:lnTo>
                    <a:pt x="39846" y="371766"/>
                  </a:lnTo>
                  <a:lnTo>
                    <a:pt x="47186" y="368569"/>
                  </a:lnTo>
                  <a:lnTo>
                    <a:pt x="68695" y="347302"/>
                  </a:lnTo>
                  <a:lnTo>
                    <a:pt x="88518" y="293034"/>
                  </a:lnTo>
                  <a:lnTo>
                    <a:pt x="100579" y="232921"/>
                  </a:lnTo>
                  <a:lnTo>
                    <a:pt x="102972" y="182328"/>
                  </a:lnTo>
                  <a:lnTo>
                    <a:pt x="103682" y="127173"/>
                  </a:lnTo>
                  <a:lnTo>
                    <a:pt x="100772" y="72616"/>
                  </a:lnTo>
                  <a:lnTo>
                    <a:pt x="92501" y="23696"/>
                  </a:lnTo>
                  <a:lnTo>
                    <a:pt x="87180" y="0"/>
                  </a:lnTo>
                  <a:lnTo>
                    <a:pt x="85761" y="233"/>
                  </a:lnTo>
                  <a:lnTo>
                    <a:pt x="74839" y="62393"/>
                  </a:lnTo>
                  <a:lnTo>
                    <a:pt x="72877" y="122545"/>
                  </a:lnTo>
                  <a:lnTo>
                    <a:pt x="80895" y="185553"/>
                  </a:lnTo>
                  <a:lnTo>
                    <a:pt x="97156" y="245286"/>
                  </a:lnTo>
                  <a:lnTo>
                    <a:pt x="125037" y="299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11026" y="347440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3292" y="27556"/>
                  </a:lnTo>
                  <a:lnTo>
                    <a:pt x="650" y="86898"/>
                  </a:lnTo>
                  <a:lnTo>
                    <a:pt x="192" y="137662"/>
                  </a:lnTo>
                  <a:lnTo>
                    <a:pt x="57" y="189747"/>
                  </a:lnTo>
                  <a:lnTo>
                    <a:pt x="16" y="239105"/>
                  </a:lnTo>
                  <a:lnTo>
                    <a:pt x="3" y="29770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53098" y="452725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178728" y="17958"/>
                  </a:lnTo>
                  <a:lnTo>
                    <a:pt x="115791" y="38640"/>
                  </a:lnTo>
                  <a:lnTo>
                    <a:pt x="67456" y="52650"/>
                  </a:lnTo>
                  <a:lnTo>
                    <a:pt x="28566" y="600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62887" y="263212"/>
              <a:ext cx="321922" cy="413632"/>
            </a:xfrm>
            <a:custGeom>
              <a:avLst/>
              <a:gdLst/>
              <a:ahLst/>
              <a:cxnLst/>
              <a:rect l="0" t="0" r="0" b="0"/>
              <a:pathLst>
                <a:path w="321922" h="413632">
                  <a:moveTo>
                    <a:pt x="6066" y="0"/>
                  </a:moveTo>
                  <a:lnTo>
                    <a:pt x="0" y="42027"/>
                  </a:lnTo>
                  <a:lnTo>
                    <a:pt x="3749" y="90961"/>
                  </a:lnTo>
                  <a:lnTo>
                    <a:pt x="6549" y="149394"/>
                  </a:lnTo>
                  <a:lnTo>
                    <a:pt x="13098" y="209991"/>
                  </a:lnTo>
                  <a:lnTo>
                    <a:pt x="15558" y="265511"/>
                  </a:lnTo>
                  <a:lnTo>
                    <a:pt x="16287" y="319005"/>
                  </a:lnTo>
                  <a:lnTo>
                    <a:pt x="16503" y="370731"/>
                  </a:lnTo>
                  <a:lnTo>
                    <a:pt x="15398" y="408023"/>
                  </a:lnTo>
                  <a:lnTo>
                    <a:pt x="13457" y="408886"/>
                  </a:lnTo>
                  <a:lnTo>
                    <a:pt x="10993" y="405952"/>
                  </a:lnTo>
                  <a:lnTo>
                    <a:pt x="7526" y="379465"/>
                  </a:lnTo>
                  <a:lnTo>
                    <a:pt x="14591" y="320202"/>
                  </a:lnTo>
                  <a:lnTo>
                    <a:pt x="21788" y="266151"/>
                  </a:lnTo>
                  <a:lnTo>
                    <a:pt x="27076" y="256982"/>
                  </a:lnTo>
                  <a:lnTo>
                    <a:pt x="42310" y="243676"/>
                  </a:lnTo>
                  <a:lnTo>
                    <a:pt x="51286" y="243169"/>
                  </a:lnTo>
                  <a:lnTo>
                    <a:pt x="70617" y="251965"/>
                  </a:lnTo>
                  <a:lnTo>
                    <a:pt x="95642" y="276647"/>
                  </a:lnTo>
                  <a:lnTo>
                    <a:pt x="112286" y="306188"/>
                  </a:lnTo>
                  <a:lnTo>
                    <a:pt x="121154" y="362082"/>
                  </a:lnTo>
                  <a:lnTo>
                    <a:pt x="126626" y="386703"/>
                  </a:lnTo>
                  <a:lnTo>
                    <a:pt x="128554" y="388823"/>
                  </a:lnTo>
                  <a:lnTo>
                    <a:pt x="143079" y="346420"/>
                  </a:lnTo>
                  <a:lnTo>
                    <a:pt x="169394" y="306295"/>
                  </a:lnTo>
                  <a:lnTo>
                    <a:pt x="197179" y="283256"/>
                  </a:lnTo>
                  <a:lnTo>
                    <a:pt x="257721" y="248315"/>
                  </a:lnTo>
                  <a:lnTo>
                    <a:pt x="274280" y="234755"/>
                  </a:lnTo>
                  <a:lnTo>
                    <a:pt x="283200" y="214690"/>
                  </a:lnTo>
                  <a:lnTo>
                    <a:pt x="285578" y="202788"/>
                  </a:lnTo>
                  <a:lnTo>
                    <a:pt x="281315" y="194853"/>
                  </a:lnTo>
                  <a:lnTo>
                    <a:pt x="272623" y="189564"/>
                  </a:lnTo>
                  <a:lnTo>
                    <a:pt x="260980" y="186037"/>
                  </a:lnTo>
                  <a:lnTo>
                    <a:pt x="238684" y="188358"/>
                  </a:lnTo>
                  <a:lnTo>
                    <a:pt x="218246" y="197189"/>
                  </a:lnTo>
                  <a:lnTo>
                    <a:pt x="178706" y="228666"/>
                  </a:lnTo>
                  <a:lnTo>
                    <a:pt x="162763" y="254926"/>
                  </a:lnTo>
                  <a:lnTo>
                    <a:pt x="148066" y="303646"/>
                  </a:lnTo>
                  <a:lnTo>
                    <a:pt x="145626" y="343303"/>
                  </a:lnTo>
                  <a:lnTo>
                    <a:pt x="149201" y="366659"/>
                  </a:lnTo>
                  <a:lnTo>
                    <a:pt x="157809" y="385618"/>
                  </a:lnTo>
                  <a:lnTo>
                    <a:pt x="163380" y="393949"/>
                  </a:lnTo>
                  <a:lnTo>
                    <a:pt x="178929" y="406325"/>
                  </a:lnTo>
                  <a:lnTo>
                    <a:pt x="187988" y="411263"/>
                  </a:lnTo>
                  <a:lnTo>
                    <a:pt x="213652" y="413631"/>
                  </a:lnTo>
                  <a:lnTo>
                    <a:pt x="272199" y="405619"/>
                  </a:lnTo>
                  <a:lnTo>
                    <a:pt x="321921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274362" y="210569"/>
            <a:ext cx="1147608" cy="452873"/>
            <a:chOff x="3274362" y="210569"/>
            <a:chExt cx="1147608" cy="452873"/>
          </a:xfrm>
        </p:grpSpPr>
        <p:sp>
          <p:nvSpPr>
            <p:cNvPr id="15" name="Freeform 14"/>
            <p:cNvSpPr/>
            <p:nvPr/>
          </p:nvSpPr>
          <p:spPr>
            <a:xfrm>
              <a:off x="3274362" y="210569"/>
              <a:ext cx="252685" cy="452315"/>
            </a:xfrm>
            <a:custGeom>
              <a:avLst/>
              <a:gdLst/>
              <a:ahLst/>
              <a:cxnLst/>
              <a:rect l="0" t="0" r="0" b="0"/>
              <a:pathLst>
                <a:path w="252685" h="452315">
                  <a:moveTo>
                    <a:pt x="0" y="0"/>
                  </a:moveTo>
                  <a:lnTo>
                    <a:pt x="0" y="58617"/>
                  </a:lnTo>
                  <a:lnTo>
                    <a:pt x="5590" y="104586"/>
                  </a:lnTo>
                  <a:lnTo>
                    <a:pt x="9065" y="160840"/>
                  </a:lnTo>
                  <a:lnTo>
                    <a:pt x="18645" y="221024"/>
                  </a:lnTo>
                  <a:lnTo>
                    <a:pt x="27231" y="275669"/>
                  </a:lnTo>
                  <a:lnTo>
                    <a:pt x="30295" y="329425"/>
                  </a:lnTo>
                  <a:lnTo>
                    <a:pt x="32373" y="380057"/>
                  </a:lnTo>
                  <a:lnTo>
                    <a:pt x="39843" y="432912"/>
                  </a:lnTo>
                  <a:lnTo>
                    <a:pt x="40600" y="446536"/>
                  </a:lnTo>
                  <a:lnTo>
                    <a:pt x="42275" y="452109"/>
                  </a:lnTo>
                  <a:lnTo>
                    <a:pt x="44561" y="452314"/>
                  </a:lnTo>
                  <a:lnTo>
                    <a:pt x="47255" y="448942"/>
                  </a:lnTo>
                  <a:lnTo>
                    <a:pt x="67814" y="438607"/>
                  </a:lnTo>
                  <a:lnTo>
                    <a:pt x="101721" y="428135"/>
                  </a:lnTo>
                  <a:lnTo>
                    <a:pt x="124758" y="427369"/>
                  </a:lnTo>
                  <a:lnTo>
                    <a:pt x="179322" y="430819"/>
                  </a:lnTo>
                  <a:lnTo>
                    <a:pt x="234574" y="439890"/>
                  </a:lnTo>
                  <a:lnTo>
                    <a:pt x="25268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61215" y="259034"/>
              <a:ext cx="229045" cy="404408"/>
            </a:xfrm>
            <a:custGeom>
              <a:avLst/>
              <a:gdLst/>
              <a:ahLst/>
              <a:cxnLst/>
              <a:rect l="0" t="0" r="0" b="0"/>
              <a:pathLst>
                <a:path w="229045" h="404408">
                  <a:moveTo>
                    <a:pt x="207987" y="35763"/>
                  </a:moveTo>
                  <a:lnTo>
                    <a:pt x="190006" y="20122"/>
                  </a:lnTo>
                  <a:lnTo>
                    <a:pt x="143834" y="919"/>
                  </a:lnTo>
                  <a:lnTo>
                    <a:pt x="123323" y="0"/>
                  </a:lnTo>
                  <a:lnTo>
                    <a:pt x="102508" y="4661"/>
                  </a:lnTo>
                  <a:lnTo>
                    <a:pt x="72229" y="20439"/>
                  </a:lnTo>
                  <a:lnTo>
                    <a:pt x="55623" y="33242"/>
                  </a:lnTo>
                  <a:lnTo>
                    <a:pt x="20700" y="89109"/>
                  </a:lnTo>
                  <a:lnTo>
                    <a:pt x="6135" y="131378"/>
                  </a:lnTo>
                  <a:lnTo>
                    <a:pt x="0" y="180947"/>
                  </a:lnTo>
                  <a:lnTo>
                    <a:pt x="5163" y="241693"/>
                  </a:lnTo>
                  <a:lnTo>
                    <a:pt x="10515" y="295633"/>
                  </a:lnTo>
                  <a:lnTo>
                    <a:pt x="22355" y="329571"/>
                  </a:lnTo>
                  <a:lnTo>
                    <a:pt x="52905" y="372480"/>
                  </a:lnTo>
                  <a:lnTo>
                    <a:pt x="76899" y="398614"/>
                  </a:lnTo>
                  <a:lnTo>
                    <a:pt x="86670" y="402836"/>
                  </a:lnTo>
                  <a:lnTo>
                    <a:pt x="110004" y="404407"/>
                  </a:lnTo>
                  <a:lnTo>
                    <a:pt x="143860" y="393126"/>
                  </a:lnTo>
                  <a:lnTo>
                    <a:pt x="197332" y="361605"/>
                  </a:lnTo>
                  <a:lnTo>
                    <a:pt x="229044" y="3410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11624" y="287767"/>
              <a:ext cx="360679" cy="365000"/>
            </a:xfrm>
            <a:custGeom>
              <a:avLst/>
              <a:gdLst/>
              <a:ahLst/>
              <a:cxnLst/>
              <a:rect l="0" t="0" r="0" b="0"/>
              <a:pathLst>
                <a:path w="360679" h="365000">
                  <a:moveTo>
                    <a:pt x="68148" y="364999"/>
                  </a:moveTo>
                  <a:lnTo>
                    <a:pt x="51359" y="301549"/>
                  </a:lnTo>
                  <a:lnTo>
                    <a:pt x="44815" y="240335"/>
                  </a:lnTo>
                  <a:lnTo>
                    <a:pt x="32603" y="188426"/>
                  </a:lnTo>
                  <a:lnTo>
                    <a:pt x="18926" y="135972"/>
                  </a:lnTo>
                  <a:lnTo>
                    <a:pt x="8079" y="80550"/>
                  </a:lnTo>
                  <a:lnTo>
                    <a:pt x="0" y="30132"/>
                  </a:lnTo>
                  <a:lnTo>
                    <a:pt x="1659" y="21261"/>
                  </a:lnTo>
                  <a:lnTo>
                    <a:pt x="6274" y="14178"/>
                  </a:lnTo>
                  <a:lnTo>
                    <a:pt x="12861" y="8286"/>
                  </a:lnTo>
                  <a:lnTo>
                    <a:pt x="32657" y="1739"/>
                  </a:lnTo>
                  <a:lnTo>
                    <a:pt x="55884" y="0"/>
                  </a:lnTo>
                  <a:lnTo>
                    <a:pt x="110034" y="11463"/>
                  </a:lnTo>
                  <a:lnTo>
                    <a:pt x="171207" y="28209"/>
                  </a:lnTo>
                  <a:lnTo>
                    <a:pt x="233017" y="54056"/>
                  </a:lnTo>
                  <a:lnTo>
                    <a:pt x="291054" y="94891"/>
                  </a:lnTo>
                  <a:lnTo>
                    <a:pt x="333550" y="138063"/>
                  </a:lnTo>
                  <a:lnTo>
                    <a:pt x="355291" y="186633"/>
                  </a:lnTo>
                  <a:lnTo>
                    <a:pt x="360678" y="223373"/>
                  </a:lnTo>
                  <a:lnTo>
                    <a:pt x="356684" y="258305"/>
                  </a:lnTo>
                  <a:lnTo>
                    <a:pt x="342503" y="290882"/>
                  </a:lnTo>
                  <a:lnTo>
                    <a:pt x="323483" y="317172"/>
                  </a:lnTo>
                  <a:lnTo>
                    <a:pt x="297441" y="334191"/>
                  </a:lnTo>
                  <a:lnTo>
                    <a:pt x="238492" y="354111"/>
                  </a:lnTo>
                  <a:lnTo>
                    <a:pt x="202458" y="361773"/>
                  </a:lnTo>
                  <a:lnTo>
                    <a:pt x="148361" y="364362"/>
                  </a:lnTo>
                  <a:lnTo>
                    <a:pt x="96301" y="356582"/>
                  </a:lnTo>
                  <a:lnTo>
                    <a:pt x="78676" y="354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00911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21969" y="51589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810694" y="1000207"/>
            <a:ext cx="3021680" cy="389555"/>
            <a:chOff x="810694" y="1000207"/>
            <a:chExt cx="3021680" cy="389555"/>
          </a:xfrm>
        </p:grpSpPr>
        <p:sp>
          <p:nvSpPr>
            <p:cNvPr id="21" name="Freeform 20"/>
            <p:cNvSpPr/>
            <p:nvPr/>
          </p:nvSpPr>
          <p:spPr>
            <a:xfrm>
              <a:off x="810694" y="1105492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4268" y="63450"/>
                  </a:lnTo>
                  <a:lnTo>
                    <a:pt x="843" y="124664"/>
                  </a:lnTo>
                  <a:lnTo>
                    <a:pt x="6177" y="18790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905450" y="1021264"/>
              <a:ext cx="119318" cy="368498"/>
            </a:xfrm>
            <a:custGeom>
              <a:avLst/>
              <a:gdLst/>
              <a:ahLst/>
              <a:cxnLst/>
              <a:rect l="0" t="0" r="0" b="0"/>
              <a:pathLst>
                <a:path w="119318" h="368498">
                  <a:moveTo>
                    <a:pt x="0" y="0"/>
                  </a:moveTo>
                  <a:lnTo>
                    <a:pt x="14573" y="42691"/>
                  </a:lnTo>
                  <a:lnTo>
                    <a:pt x="39404" y="78753"/>
                  </a:lnTo>
                  <a:lnTo>
                    <a:pt x="79019" y="127007"/>
                  </a:lnTo>
                  <a:lnTo>
                    <a:pt x="113161" y="189571"/>
                  </a:lnTo>
                  <a:lnTo>
                    <a:pt x="117555" y="200080"/>
                  </a:lnTo>
                  <a:lnTo>
                    <a:pt x="119317" y="221116"/>
                  </a:lnTo>
                  <a:lnTo>
                    <a:pt x="110917" y="263216"/>
                  </a:lnTo>
                  <a:lnTo>
                    <a:pt x="76471" y="326384"/>
                  </a:lnTo>
                  <a:lnTo>
                    <a:pt x="59724" y="341201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44384" y="1010735"/>
              <a:ext cx="145378" cy="336714"/>
            </a:xfrm>
            <a:custGeom>
              <a:avLst/>
              <a:gdLst/>
              <a:ahLst/>
              <a:cxnLst/>
              <a:rect l="0" t="0" r="0" b="0"/>
              <a:pathLst>
                <a:path w="145378" h="336714">
                  <a:moveTo>
                    <a:pt x="8507" y="147399"/>
                  </a:moveTo>
                  <a:lnTo>
                    <a:pt x="8507" y="201544"/>
                  </a:lnTo>
                  <a:lnTo>
                    <a:pt x="8507" y="256490"/>
                  </a:lnTo>
                  <a:lnTo>
                    <a:pt x="16912" y="311234"/>
                  </a:lnTo>
                  <a:lnTo>
                    <a:pt x="23161" y="334859"/>
                  </a:lnTo>
                  <a:lnTo>
                    <a:pt x="25295" y="336713"/>
                  </a:lnTo>
                  <a:lnTo>
                    <a:pt x="27667" y="323176"/>
                  </a:lnTo>
                  <a:lnTo>
                    <a:pt x="26194" y="261866"/>
                  </a:lnTo>
                  <a:lnTo>
                    <a:pt x="11573" y="201251"/>
                  </a:lnTo>
                  <a:lnTo>
                    <a:pt x="0" y="141969"/>
                  </a:lnTo>
                  <a:lnTo>
                    <a:pt x="4166" y="106796"/>
                  </a:lnTo>
                  <a:lnTo>
                    <a:pt x="12817" y="88019"/>
                  </a:lnTo>
                  <a:lnTo>
                    <a:pt x="25630" y="71875"/>
                  </a:lnTo>
                  <a:lnTo>
                    <a:pt x="52575" y="50802"/>
                  </a:lnTo>
                  <a:lnTo>
                    <a:pt x="112793" y="23852"/>
                  </a:lnTo>
                  <a:lnTo>
                    <a:pt x="1453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73948" y="1200248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73122" y="3120"/>
                  </a:lnTo>
                  <a:lnTo>
                    <a:pt x="23320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68400" y="1242362"/>
              <a:ext cx="16119" cy="136872"/>
            </a:xfrm>
            <a:custGeom>
              <a:avLst/>
              <a:gdLst/>
              <a:ahLst/>
              <a:cxnLst/>
              <a:rect l="0" t="0" r="0" b="0"/>
              <a:pathLst>
                <a:path w="16119" h="13687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1829"/>
                  </a:lnTo>
                  <a:lnTo>
                    <a:pt x="1611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73989" y="1158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58217" y="1233634"/>
              <a:ext cx="147400" cy="145600"/>
            </a:xfrm>
            <a:custGeom>
              <a:avLst/>
              <a:gdLst/>
              <a:ahLst/>
              <a:cxnLst/>
              <a:rect l="0" t="0" r="0" b="0"/>
              <a:pathLst>
                <a:path w="147400" h="145600">
                  <a:moveTo>
                    <a:pt x="0" y="19257"/>
                  </a:moveTo>
                  <a:lnTo>
                    <a:pt x="3120" y="73401"/>
                  </a:lnTo>
                  <a:lnTo>
                    <a:pt x="14654" y="122759"/>
                  </a:lnTo>
                  <a:lnTo>
                    <a:pt x="16789" y="125693"/>
                  </a:lnTo>
                  <a:lnTo>
                    <a:pt x="18211" y="122969"/>
                  </a:lnTo>
                  <a:lnTo>
                    <a:pt x="21852" y="72429"/>
                  </a:lnTo>
                  <a:lnTo>
                    <a:pt x="35662" y="10416"/>
                  </a:lnTo>
                  <a:lnTo>
                    <a:pt x="42492" y="4004"/>
                  </a:lnTo>
                  <a:lnTo>
                    <a:pt x="51725" y="899"/>
                  </a:lnTo>
                  <a:lnTo>
                    <a:pt x="62559" y="0"/>
                  </a:lnTo>
                  <a:lnTo>
                    <a:pt x="80837" y="5239"/>
                  </a:lnTo>
                  <a:lnTo>
                    <a:pt x="96759" y="16536"/>
                  </a:lnTo>
                  <a:lnTo>
                    <a:pt x="133163" y="62399"/>
                  </a:lnTo>
                  <a:lnTo>
                    <a:pt x="141072" y="86004"/>
                  </a:lnTo>
                  <a:lnTo>
                    <a:pt x="147399" y="1455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61100" y="1038074"/>
              <a:ext cx="144559" cy="341204"/>
            </a:xfrm>
            <a:custGeom>
              <a:avLst/>
              <a:gdLst/>
              <a:ahLst/>
              <a:cxnLst/>
              <a:rect l="0" t="0" r="0" b="0"/>
              <a:pathLst>
                <a:path w="144559" h="341204">
                  <a:moveTo>
                    <a:pt x="102444" y="214817"/>
                  </a:moveTo>
                  <a:lnTo>
                    <a:pt x="96855" y="198049"/>
                  </a:lnTo>
                  <a:lnTo>
                    <a:pt x="84752" y="186697"/>
                  </a:lnTo>
                  <a:lnTo>
                    <a:pt x="76611" y="182033"/>
                  </a:lnTo>
                  <a:lnTo>
                    <a:pt x="67674" y="181262"/>
                  </a:lnTo>
                  <a:lnTo>
                    <a:pt x="48386" y="186646"/>
                  </a:lnTo>
                  <a:lnTo>
                    <a:pt x="31235" y="199957"/>
                  </a:lnTo>
                  <a:lnTo>
                    <a:pt x="16983" y="217571"/>
                  </a:lnTo>
                  <a:lnTo>
                    <a:pt x="6749" y="237098"/>
                  </a:lnTo>
                  <a:lnTo>
                    <a:pt x="0" y="273411"/>
                  </a:lnTo>
                  <a:lnTo>
                    <a:pt x="3590" y="308217"/>
                  </a:lnTo>
                  <a:lnTo>
                    <a:pt x="12105" y="326908"/>
                  </a:lnTo>
                  <a:lnTo>
                    <a:pt x="17651" y="335168"/>
                  </a:lnTo>
                  <a:lnTo>
                    <a:pt x="24859" y="339504"/>
                  </a:lnTo>
                  <a:lnTo>
                    <a:pt x="42225" y="341203"/>
                  </a:lnTo>
                  <a:lnTo>
                    <a:pt x="58522" y="334939"/>
                  </a:lnTo>
                  <a:lnTo>
                    <a:pt x="88049" y="311854"/>
                  </a:lnTo>
                  <a:lnTo>
                    <a:pt x="103768" y="280483"/>
                  </a:lnTo>
                  <a:lnTo>
                    <a:pt x="119560" y="227961"/>
                  </a:lnTo>
                  <a:lnTo>
                    <a:pt x="130824" y="172526"/>
                  </a:lnTo>
                  <a:lnTo>
                    <a:pt x="133396" y="116516"/>
                  </a:lnTo>
                  <a:lnTo>
                    <a:pt x="132734" y="60392"/>
                  </a:lnTo>
                  <a:lnTo>
                    <a:pt x="124417" y="20622"/>
                  </a:lnTo>
                  <a:lnTo>
                    <a:pt x="113769" y="1386"/>
                  </a:lnTo>
                  <a:lnTo>
                    <a:pt x="109994" y="0"/>
                  </a:lnTo>
                  <a:lnTo>
                    <a:pt x="107477" y="3755"/>
                  </a:lnTo>
                  <a:lnTo>
                    <a:pt x="101937" y="63324"/>
                  </a:lnTo>
                  <a:lnTo>
                    <a:pt x="97361" y="119945"/>
                  </a:lnTo>
                  <a:lnTo>
                    <a:pt x="107029" y="176189"/>
                  </a:lnTo>
                  <a:lnTo>
                    <a:pt x="120204" y="231190"/>
                  </a:lnTo>
                  <a:lnTo>
                    <a:pt x="134071" y="270823"/>
                  </a:lnTo>
                  <a:lnTo>
                    <a:pt x="144558" y="288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76350" y="1021264"/>
              <a:ext cx="39920" cy="347441"/>
            </a:xfrm>
            <a:custGeom>
              <a:avLst/>
              <a:gdLst/>
              <a:ahLst/>
              <a:cxnLst/>
              <a:rect l="0" t="0" r="0" b="0"/>
              <a:pathLst>
                <a:path w="39920" h="347441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6998" y="144850"/>
                  </a:lnTo>
                  <a:lnTo>
                    <a:pt x="13527" y="196816"/>
                  </a:lnTo>
                  <a:lnTo>
                    <a:pt x="22871" y="249259"/>
                  </a:lnTo>
                  <a:lnTo>
                    <a:pt x="34168" y="302570"/>
                  </a:lnTo>
                  <a:lnTo>
                    <a:pt x="32496" y="332586"/>
                  </a:lnTo>
                  <a:lnTo>
                    <a:pt x="33801" y="337537"/>
                  </a:lnTo>
                  <a:lnTo>
                    <a:pt x="39919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26756" y="1158134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03753" y="11453"/>
                  </a:lnTo>
                  <a:lnTo>
                    <a:pt x="155908" y="21331"/>
                  </a:lnTo>
                  <a:lnTo>
                    <a:pt x="104687" y="28547"/>
                  </a:lnTo>
                  <a:lnTo>
                    <a:pt x="55585" y="306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389968" y="1000207"/>
              <a:ext cx="368499" cy="336015"/>
            </a:xfrm>
            <a:custGeom>
              <a:avLst/>
              <a:gdLst/>
              <a:ahLst/>
              <a:cxnLst/>
              <a:rect l="0" t="0" r="0" b="0"/>
              <a:pathLst>
                <a:path w="368499" h="336015">
                  <a:moveTo>
                    <a:pt x="0" y="0"/>
                  </a:moveTo>
                  <a:lnTo>
                    <a:pt x="0" y="58617"/>
                  </a:lnTo>
                  <a:lnTo>
                    <a:pt x="14472" y="120026"/>
                  </a:lnTo>
                  <a:lnTo>
                    <a:pt x="22876" y="181550"/>
                  </a:lnTo>
                  <a:lnTo>
                    <a:pt x="32125" y="232387"/>
                  </a:lnTo>
                  <a:lnTo>
                    <a:pt x="45730" y="290788"/>
                  </a:lnTo>
                  <a:lnTo>
                    <a:pt x="57343" y="335167"/>
                  </a:lnTo>
                  <a:lnTo>
                    <a:pt x="55512" y="327557"/>
                  </a:lnTo>
                  <a:lnTo>
                    <a:pt x="58234" y="274704"/>
                  </a:lnTo>
                  <a:lnTo>
                    <a:pt x="56371" y="263854"/>
                  </a:lnTo>
                  <a:lnTo>
                    <a:pt x="60539" y="239321"/>
                  </a:lnTo>
                  <a:lnTo>
                    <a:pt x="64926" y="226228"/>
                  </a:lnTo>
                  <a:lnTo>
                    <a:pt x="79159" y="208560"/>
                  </a:lnTo>
                  <a:lnTo>
                    <a:pt x="87868" y="202211"/>
                  </a:lnTo>
                  <a:lnTo>
                    <a:pt x="97183" y="199148"/>
                  </a:lnTo>
                  <a:lnTo>
                    <a:pt x="116892" y="198864"/>
                  </a:lnTo>
                  <a:lnTo>
                    <a:pt x="134231" y="205757"/>
                  </a:lnTo>
                  <a:lnTo>
                    <a:pt x="149735" y="217790"/>
                  </a:lnTo>
                  <a:lnTo>
                    <a:pt x="170448" y="244294"/>
                  </a:lnTo>
                  <a:lnTo>
                    <a:pt x="192361" y="295079"/>
                  </a:lnTo>
                  <a:lnTo>
                    <a:pt x="198525" y="336014"/>
                  </a:lnTo>
                  <a:lnTo>
                    <a:pt x="201932" y="321568"/>
                  </a:lnTo>
                  <a:lnTo>
                    <a:pt x="249522" y="266671"/>
                  </a:lnTo>
                  <a:lnTo>
                    <a:pt x="309051" y="227139"/>
                  </a:lnTo>
                  <a:lnTo>
                    <a:pt x="328039" y="213644"/>
                  </a:lnTo>
                  <a:lnTo>
                    <a:pt x="334506" y="204431"/>
                  </a:lnTo>
                  <a:lnTo>
                    <a:pt x="341692" y="181715"/>
                  </a:lnTo>
                  <a:lnTo>
                    <a:pt x="341269" y="171446"/>
                  </a:lnTo>
                  <a:lnTo>
                    <a:pt x="334559" y="153797"/>
                  </a:lnTo>
                  <a:lnTo>
                    <a:pt x="327155" y="148155"/>
                  </a:lnTo>
                  <a:lnTo>
                    <a:pt x="306449" y="141886"/>
                  </a:lnTo>
                  <a:lnTo>
                    <a:pt x="296716" y="142554"/>
                  </a:lnTo>
                  <a:lnTo>
                    <a:pt x="279663" y="149535"/>
                  </a:lnTo>
                  <a:lnTo>
                    <a:pt x="256909" y="166619"/>
                  </a:lnTo>
                  <a:lnTo>
                    <a:pt x="240938" y="192088"/>
                  </a:lnTo>
                  <a:lnTo>
                    <a:pt x="226231" y="233305"/>
                  </a:lnTo>
                  <a:lnTo>
                    <a:pt x="223789" y="270599"/>
                  </a:lnTo>
                  <a:lnTo>
                    <a:pt x="227364" y="293401"/>
                  </a:lnTo>
                  <a:lnTo>
                    <a:pt x="232295" y="302056"/>
                  </a:lnTo>
                  <a:lnTo>
                    <a:pt x="247132" y="314791"/>
                  </a:lnTo>
                  <a:lnTo>
                    <a:pt x="268544" y="321231"/>
                  </a:lnTo>
                  <a:lnTo>
                    <a:pt x="331765" y="325705"/>
                  </a:lnTo>
                  <a:lnTo>
                    <a:pt x="36849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47689" y="1042321"/>
              <a:ext cx="195089" cy="288380"/>
            </a:xfrm>
            <a:custGeom>
              <a:avLst/>
              <a:gdLst/>
              <a:ahLst/>
              <a:cxnLst/>
              <a:rect l="0" t="0" r="0" b="0"/>
              <a:pathLst>
                <a:path w="195089" h="288380">
                  <a:moveTo>
                    <a:pt x="26632" y="0"/>
                  </a:moveTo>
                  <a:lnTo>
                    <a:pt x="9843" y="56214"/>
                  </a:lnTo>
                  <a:lnTo>
                    <a:pt x="6418" y="114786"/>
                  </a:lnTo>
                  <a:lnTo>
                    <a:pt x="5741" y="177351"/>
                  </a:lnTo>
                  <a:lnTo>
                    <a:pt x="5624" y="228673"/>
                  </a:lnTo>
                  <a:lnTo>
                    <a:pt x="0" y="269746"/>
                  </a:lnTo>
                  <a:lnTo>
                    <a:pt x="3028" y="278097"/>
                  </a:lnTo>
                  <a:lnTo>
                    <a:pt x="9726" y="283664"/>
                  </a:lnTo>
                  <a:lnTo>
                    <a:pt x="18871" y="287375"/>
                  </a:lnTo>
                  <a:lnTo>
                    <a:pt x="38391" y="288379"/>
                  </a:lnTo>
                  <a:lnTo>
                    <a:pt x="98370" y="277575"/>
                  </a:lnTo>
                  <a:lnTo>
                    <a:pt x="138225" y="276047"/>
                  </a:lnTo>
                  <a:lnTo>
                    <a:pt x="195088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235121" y="1070379"/>
              <a:ext cx="197170" cy="290030"/>
            </a:xfrm>
            <a:custGeom>
              <a:avLst/>
              <a:gdLst/>
              <a:ahLst/>
              <a:cxnLst/>
              <a:rect l="0" t="0" r="0" b="0"/>
              <a:pathLst>
                <a:path w="197170" h="290030">
                  <a:moveTo>
                    <a:pt x="165583" y="45641"/>
                  </a:moveTo>
                  <a:lnTo>
                    <a:pt x="128497" y="10895"/>
                  </a:lnTo>
                  <a:lnTo>
                    <a:pt x="110496" y="1732"/>
                  </a:lnTo>
                  <a:lnTo>
                    <a:pt x="90798" y="0"/>
                  </a:lnTo>
                  <a:lnTo>
                    <a:pt x="70344" y="4299"/>
                  </a:lnTo>
                  <a:lnTo>
                    <a:pt x="49556" y="14009"/>
                  </a:lnTo>
                  <a:lnTo>
                    <a:pt x="23710" y="38218"/>
                  </a:lnTo>
                  <a:lnTo>
                    <a:pt x="6823" y="67618"/>
                  </a:lnTo>
                  <a:lnTo>
                    <a:pt x="0" y="109735"/>
                  </a:lnTo>
                  <a:lnTo>
                    <a:pt x="6100" y="160727"/>
                  </a:lnTo>
                  <a:lnTo>
                    <a:pt x="21951" y="222912"/>
                  </a:lnTo>
                  <a:lnTo>
                    <a:pt x="37888" y="255704"/>
                  </a:lnTo>
                  <a:lnTo>
                    <a:pt x="56967" y="270803"/>
                  </a:lnTo>
                  <a:lnTo>
                    <a:pt x="107343" y="290029"/>
                  </a:lnTo>
                  <a:lnTo>
                    <a:pt x="170060" y="288899"/>
                  </a:lnTo>
                  <a:lnTo>
                    <a:pt x="197169" y="287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27046" y="1080886"/>
              <a:ext cx="305328" cy="308876"/>
            </a:xfrm>
            <a:custGeom>
              <a:avLst/>
              <a:gdLst/>
              <a:ahLst/>
              <a:cxnLst/>
              <a:rect l="0" t="0" r="0" b="0"/>
              <a:pathLst>
                <a:path w="305328" h="308876">
                  <a:moveTo>
                    <a:pt x="0" y="266761"/>
                  </a:moveTo>
                  <a:lnTo>
                    <a:pt x="8333" y="229283"/>
                  </a:lnTo>
                  <a:lnTo>
                    <a:pt x="15684" y="177860"/>
                  </a:lnTo>
                  <a:lnTo>
                    <a:pt x="19996" y="115406"/>
                  </a:lnTo>
                  <a:lnTo>
                    <a:pt x="20585" y="85629"/>
                  </a:lnTo>
                  <a:lnTo>
                    <a:pt x="23082" y="78156"/>
                  </a:lnTo>
                  <a:lnTo>
                    <a:pt x="27087" y="75514"/>
                  </a:lnTo>
                  <a:lnTo>
                    <a:pt x="32096" y="76092"/>
                  </a:lnTo>
                  <a:lnTo>
                    <a:pt x="36605" y="79987"/>
                  </a:lnTo>
                  <a:lnTo>
                    <a:pt x="52248" y="111454"/>
                  </a:lnTo>
                  <a:lnTo>
                    <a:pt x="60656" y="129886"/>
                  </a:lnTo>
                  <a:lnTo>
                    <a:pt x="72192" y="145876"/>
                  </a:lnTo>
                  <a:lnTo>
                    <a:pt x="97430" y="162443"/>
                  </a:lnTo>
                  <a:lnTo>
                    <a:pt x="105897" y="163291"/>
                  </a:lnTo>
                  <a:lnTo>
                    <a:pt x="121545" y="157993"/>
                  </a:lnTo>
                  <a:lnTo>
                    <a:pt x="164834" y="122258"/>
                  </a:lnTo>
                  <a:lnTo>
                    <a:pt x="180381" y="96044"/>
                  </a:lnTo>
                  <a:lnTo>
                    <a:pt x="208955" y="34936"/>
                  </a:lnTo>
                  <a:lnTo>
                    <a:pt x="224766" y="0"/>
                  </a:lnTo>
                  <a:lnTo>
                    <a:pt x="224713" y="1183"/>
                  </a:lnTo>
                  <a:lnTo>
                    <a:pt x="222170" y="22735"/>
                  </a:lnTo>
                  <a:lnTo>
                    <a:pt x="226900" y="71939"/>
                  </a:lnTo>
                  <a:lnTo>
                    <a:pt x="233033" y="133955"/>
                  </a:lnTo>
                  <a:lnTo>
                    <a:pt x="251229" y="195598"/>
                  </a:lnTo>
                  <a:lnTo>
                    <a:pt x="266435" y="252574"/>
                  </a:lnTo>
                  <a:lnTo>
                    <a:pt x="287939" y="288049"/>
                  </a:lnTo>
                  <a:lnTo>
                    <a:pt x="305327" y="3088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22031" y="1821430"/>
            <a:ext cx="366070" cy="515897"/>
            <a:chOff x="822031" y="1821430"/>
            <a:chExt cx="366070" cy="515897"/>
          </a:xfrm>
        </p:grpSpPr>
        <p:sp>
          <p:nvSpPr>
            <p:cNvPr id="36" name="Freeform 35"/>
            <p:cNvSpPr/>
            <p:nvPr/>
          </p:nvSpPr>
          <p:spPr>
            <a:xfrm>
              <a:off x="822031" y="1863544"/>
              <a:ext cx="262405" cy="309239"/>
            </a:xfrm>
            <a:custGeom>
              <a:avLst/>
              <a:gdLst/>
              <a:ahLst/>
              <a:cxnLst/>
              <a:rect l="0" t="0" r="0" b="0"/>
              <a:pathLst>
                <a:path w="262405" h="309239">
                  <a:moveTo>
                    <a:pt x="62362" y="0"/>
                  </a:moveTo>
                  <a:lnTo>
                    <a:pt x="46721" y="17980"/>
                  </a:lnTo>
                  <a:lnTo>
                    <a:pt x="21929" y="58563"/>
                  </a:lnTo>
                  <a:lnTo>
                    <a:pt x="0" y="82841"/>
                  </a:lnTo>
                  <a:lnTo>
                    <a:pt x="55272" y="34376"/>
                  </a:lnTo>
                  <a:lnTo>
                    <a:pt x="64654" y="29936"/>
                  </a:lnTo>
                  <a:lnTo>
                    <a:pt x="87558" y="28123"/>
                  </a:lnTo>
                  <a:lnTo>
                    <a:pt x="110995" y="32386"/>
                  </a:lnTo>
                  <a:lnTo>
                    <a:pt x="129210" y="42080"/>
                  </a:lnTo>
                  <a:lnTo>
                    <a:pt x="152619" y="66280"/>
                  </a:lnTo>
                  <a:lnTo>
                    <a:pt x="177121" y="124556"/>
                  </a:lnTo>
                  <a:lnTo>
                    <a:pt x="185272" y="160518"/>
                  </a:lnTo>
                  <a:lnTo>
                    <a:pt x="188026" y="214591"/>
                  </a:lnTo>
                  <a:lnTo>
                    <a:pt x="182914" y="250756"/>
                  </a:lnTo>
                  <a:lnTo>
                    <a:pt x="168401" y="278108"/>
                  </a:lnTo>
                  <a:lnTo>
                    <a:pt x="152775" y="290500"/>
                  </a:lnTo>
                  <a:lnTo>
                    <a:pt x="114147" y="307987"/>
                  </a:lnTo>
                  <a:lnTo>
                    <a:pt x="93566" y="309238"/>
                  </a:lnTo>
                  <a:lnTo>
                    <a:pt x="73891" y="304725"/>
                  </a:lnTo>
                  <a:lnTo>
                    <a:pt x="57348" y="294920"/>
                  </a:lnTo>
                  <a:lnTo>
                    <a:pt x="45316" y="279644"/>
                  </a:lnTo>
                  <a:lnTo>
                    <a:pt x="40469" y="270657"/>
                  </a:lnTo>
                  <a:lnTo>
                    <a:pt x="38204" y="251313"/>
                  </a:lnTo>
                  <a:lnTo>
                    <a:pt x="39238" y="241241"/>
                  </a:lnTo>
                  <a:lnTo>
                    <a:pt x="43437" y="233357"/>
                  </a:lnTo>
                  <a:lnTo>
                    <a:pt x="57460" y="221477"/>
                  </a:lnTo>
                  <a:lnTo>
                    <a:pt x="66113" y="219011"/>
                  </a:lnTo>
                  <a:lnTo>
                    <a:pt x="95059" y="221130"/>
                  </a:lnTo>
                  <a:lnTo>
                    <a:pt x="152326" y="235602"/>
                  </a:lnTo>
                  <a:lnTo>
                    <a:pt x="212250" y="249625"/>
                  </a:lnTo>
                  <a:lnTo>
                    <a:pt x="235434" y="250154"/>
                  </a:lnTo>
                  <a:lnTo>
                    <a:pt x="262404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00207" y="1821430"/>
              <a:ext cx="187894" cy="515897"/>
            </a:xfrm>
            <a:custGeom>
              <a:avLst/>
              <a:gdLst/>
              <a:ahLst/>
              <a:cxnLst/>
              <a:rect l="0" t="0" r="0" b="0"/>
              <a:pathLst>
                <a:path w="187894" h="515897">
                  <a:moveTo>
                    <a:pt x="0" y="0"/>
                  </a:moveTo>
                  <a:lnTo>
                    <a:pt x="47438" y="29308"/>
                  </a:lnTo>
                  <a:lnTo>
                    <a:pt x="105752" y="84952"/>
                  </a:lnTo>
                  <a:lnTo>
                    <a:pt x="153843" y="147462"/>
                  </a:lnTo>
                  <a:lnTo>
                    <a:pt x="177984" y="203169"/>
                  </a:lnTo>
                  <a:lnTo>
                    <a:pt x="187236" y="256811"/>
                  </a:lnTo>
                  <a:lnTo>
                    <a:pt x="187893" y="312467"/>
                  </a:lnTo>
                  <a:lnTo>
                    <a:pt x="177971" y="365402"/>
                  </a:lnTo>
                  <a:lnTo>
                    <a:pt x="165036" y="399165"/>
                  </a:lnTo>
                  <a:lnTo>
                    <a:pt x="140146" y="458670"/>
                  </a:lnTo>
                  <a:lnTo>
                    <a:pt x="105285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485554" y="48641"/>
            <a:ext cx="1968830" cy="683011"/>
            <a:chOff x="6485554" y="48641"/>
            <a:chExt cx="1968830" cy="683011"/>
          </a:xfrm>
        </p:grpSpPr>
        <p:sp>
          <p:nvSpPr>
            <p:cNvPr id="39" name="Freeform 38"/>
            <p:cNvSpPr/>
            <p:nvPr/>
          </p:nvSpPr>
          <p:spPr>
            <a:xfrm>
              <a:off x="6568326" y="63170"/>
              <a:ext cx="224527" cy="255803"/>
            </a:xfrm>
            <a:custGeom>
              <a:avLst/>
              <a:gdLst/>
              <a:ahLst/>
              <a:cxnLst/>
              <a:rect l="0" t="0" r="0" b="0"/>
              <a:pathLst>
                <a:path w="224527" h="255803">
                  <a:moveTo>
                    <a:pt x="190969" y="0"/>
                  </a:moveTo>
                  <a:lnTo>
                    <a:pt x="134754" y="16789"/>
                  </a:lnTo>
                  <a:lnTo>
                    <a:pt x="76183" y="20214"/>
                  </a:lnTo>
                  <a:lnTo>
                    <a:pt x="15846" y="17220"/>
                  </a:lnTo>
                  <a:lnTo>
                    <a:pt x="8709" y="22009"/>
                  </a:lnTo>
                  <a:lnTo>
                    <a:pt x="2782" y="28711"/>
                  </a:lnTo>
                  <a:lnTo>
                    <a:pt x="0" y="36688"/>
                  </a:lnTo>
                  <a:lnTo>
                    <a:pt x="29" y="54911"/>
                  </a:lnTo>
                  <a:lnTo>
                    <a:pt x="9601" y="108704"/>
                  </a:lnTo>
                  <a:lnTo>
                    <a:pt x="10396" y="121602"/>
                  </a:lnTo>
                  <a:lnTo>
                    <a:pt x="14435" y="129031"/>
                  </a:lnTo>
                  <a:lnTo>
                    <a:pt x="20637" y="132814"/>
                  </a:lnTo>
                  <a:lnTo>
                    <a:pt x="28281" y="134167"/>
                  </a:lnTo>
                  <a:lnTo>
                    <a:pt x="35717" y="132728"/>
                  </a:lnTo>
                  <a:lnTo>
                    <a:pt x="59700" y="121865"/>
                  </a:lnTo>
                  <a:lnTo>
                    <a:pt x="121979" y="116611"/>
                  </a:lnTo>
                  <a:lnTo>
                    <a:pt x="157659" y="121639"/>
                  </a:lnTo>
                  <a:lnTo>
                    <a:pt x="184869" y="136127"/>
                  </a:lnTo>
                  <a:lnTo>
                    <a:pt x="207749" y="155238"/>
                  </a:lnTo>
                  <a:lnTo>
                    <a:pt x="223757" y="181307"/>
                  </a:lnTo>
                  <a:lnTo>
                    <a:pt x="224526" y="191062"/>
                  </a:lnTo>
                  <a:lnTo>
                    <a:pt x="219141" y="211259"/>
                  </a:lnTo>
                  <a:lnTo>
                    <a:pt x="205831" y="228814"/>
                  </a:lnTo>
                  <a:lnTo>
                    <a:pt x="188215" y="243245"/>
                  </a:lnTo>
                  <a:lnTo>
                    <a:pt x="168689" y="253558"/>
                  </a:lnTo>
                  <a:lnTo>
                    <a:pt x="142072" y="255802"/>
                  </a:lnTo>
                  <a:lnTo>
                    <a:pt x="82914" y="253300"/>
                  </a:lnTo>
                  <a:lnTo>
                    <a:pt x="26654" y="244432"/>
                  </a:lnTo>
                  <a:lnTo>
                    <a:pt x="1456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85554" y="336911"/>
              <a:ext cx="357970" cy="10530"/>
            </a:xfrm>
            <a:custGeom>
              <a:avLst/>
              <a:gdLst/>
              <a:ahLst/>
              <a:cxnLst/>
              <a:rect l="0" t="0" r="0" b="0"/>
              <a:pathLst>
                <a:path w="357970" h="10530">
                  <a:moveTo>
                    <a:pt x="357969" y="0"/>
                  </a:moveTo>
                  <a:lnTo>
                    <a:pt x="299352" y="0"/>
                  </a:lnTo>
                  <a:lnTo>
                    <a:pt x="245178" y="0"/>
                  </a:lnTo>
                  <a:lnTo>
                    <a:pt x="192536" y="3120"/>
                  </a:lnTo>
                  <a:lnTo>
                    <a:pt x="142408" y="9065"/>
                  </a:lnTo>
                  <a:lnTo>
                    <a:pt x="87444" y="10240"/>
                  </a:lnTo>
                  <a:lnTo>
                    <a:pt x="34648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02569" y="421139"/>
              <a:ext cx="148189" cy="258269"/>
            </a:xfrm>
            <a:custGeom>
              <a:avLst/>
              <a:gdLst/>
              <a:ahLst/>
              <a:cxnLst/>
              <a:rect l="0" t="0" r="0" b="0"/>
              <a:pathLst>
                <a:path w="148189" h="258269">
                  <a:moveTo>
                    <a:pt x="83026" y="0"/>
                  </a:moveTo>
                  <a:lnTo>
                    <a:pt x="58980" y="17981"/>
                  </a:lnTo>
                  <a:lnTo>
                    <a:pt x="23433" y="69742"/>
                  </a:lnTo>
                  <a:lnTo>
                    <a:pt x="4878" y="116202"/>
                  </a:lnTo>
                  <a:lnTo>
                    <a:pt x="0" y="169226"/>
                  </a:lnTo>
                  <a:lnTo>
                    <a:pt x="2275" y="207679"/>
                  </a:lnTo>
                  <a:lnTo>
                    <a:pt x="8532" y="229172"/>
                  </a:lnTo>
                  <a:lnTo>
                    <a:pt x="19112" y="246524"/>
                  </a:lnTo>
                  <a:lnTo>
                    <a:pt x="27549" y="252087"/>
                  </a:lnTo>
                  <a:lnTo>
                    <a:pt x="49401" y="258268"/>
                  </a:lnTo>
                  <a:lnTo>
                    <a:pt x="82422" y="256158"/>
                  </a:lnTo>
                  <a:lnTo>
                    <a:pt x="100696" y="247989"/>
                  </a:lnTo>
                  <a:lnTo>
                    <a:pt x="131491" y="223681"/>
                  </a:lnTo>
                  <a:lnTo>
                    <a:pt x="147429" y="197687"/>
                  </a:lnTo>
                  <a:lnTo>
                    <a:pt x="148188" y="189114"/>
                  </a:lnTo>
                  <a:lnTo>
                    <a:pt x="142793" y="173348"/>
                  </a:lnTo>
                  <a:lnTo>
                    <a:pt x="126602" y="151318"/>
                  </a:lnTo>
                  <a:lnTo>
                    <a:pt x="119095" y="147672"/>
                  </a:lnTo>
                  <a:lnTo>
                    <a:pt x="101396" y="146741"/>
                  </a:lnTo>
                  <a:lnTo>
                    <a:pt x="71702" y="158383"/>
                  </a:lnTo>
                  <a:lnTo>
                    <a:pt x="1985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92251" y="341525"/>
              <a:ext cx="188226" cy="190069"/>
            </a:xfrm>
            <a:custGeom>
              <a:avLst/>
              <a:gdLst/>
              <a:ahLst/>
              <a:cxnLst/>
              <a:rect l="0" t="0" r="0" b="0"/>
              <a:pathLst>
                <a:path w="188226" h="190069">
                  <a:moveTo>
                    <a:pt x="156640" y="79614"/>
                  </a:moveTo>
                  <a:lnTo>
                    <a:pt x="122312" y="18741"/>
                  </a:lnTo>
                  <a:lnTo>
                    <a:pt x="116207" y="10956"/>
                  </a:lnTo>
                  <a:lnTo>
                    <a:pt x="96945" y="2306"/>
                  </a:lnTo>
                  <a:lnTo>
                    <a:pt x="85259" y="0"/>
                  </a:lnTo>
                  <a:lnTo>
                    <a:pt x="73957" y="1971"/>
                  </a:lnTo>
                  <a:lnTo>
                    <a:pt x="42454" y="20344"/>
                  </a:lnTo>
                  <a:lnTo>
                    <a:pt x="25562" y="34165"/>
                  </a:lnTo>
                  <a:lnTo>
                    <a:pt x="13375" y="54345"/>
                  </a:lnTo>
                  <a:lnTo>
                    <a:pt x="5229" y="78912"/>
                  </a:lnTo>
                  <a:lnTo>
                    <a:pt x="0" y="132811"/>
                  </a:lnTo>
                  <a:lnTo>
                    <a:pt x="1624" y="158240"/>
                  </a:lnTo>
                  <a:lnTo>
                    <a:pt x="10145" y="177340"/>
                  </a:lnTo>
                  <a:lnTo>
                    <a:pt x="18032" y="183369"/>
                  </a:lnTo>
                  <a:lnTo>
                    <a:pt x="39275" y="190068"/>
                  </a:lnTo>
                  <a:lnTo>
                    <a:pt x="49151" y="189515"/>
                  </a:lnTo>
                  <a:lnTo>
                    <a:pt x="66363" y="182661"/>
                  </a:lnTo>
                  <a:lnTo>
                    <a:pt x="89207" y="160060"/>
                  </a:lnTo>
                  <a:lnTo>
                    <a:pt x="109481" y="120765"/>
                  </a:lnTo>
                  <a:lnTo>
                    <a:pt x="113503" y="121086"/>
                  </a:lnTo>
                  <a:lnTo>
                    <a:pt x="160520" y="165398"/>
                  </a:lnTo>
                  <a:lnTo>
                    <a:pt x="188225" y="1743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17001" y="375366"/>
              <a:ext cx="142461" cy="151059"/>
            </a:xfrm>
            <a:custGeom>
              <a:avLst/>
              <a:gdLst/>
              <a:ahLst/>
              <a:cxnLst/>
              <a:rect l="0" t="0" r="0" b="0"/>
              <a:pathLst>
                <a:path w="142461" h="151059">
                  <a:moveTo>
                    <a:pt x="5590" y="56302"/>
                  </a:moveTo>
                  <a:lnTo>
                    <a:pt x="0" y="73069"/>
                  </a:lnTo>
                  <a:lnTo>
                    <a:pt x="2114" y="105854"/>
                  </a:lnTo>
                  <a:lnTo>
                    <a:pt x="10968" y="142259"/>
                  </a:lnTo>
                  <a:lnTo>
                    <a:pt x="150" y="81232"/>
                  </a:lnTo>
                  <a:lnTo>
                    <a:pt x="7288" y="27908"/>
                  </a:lnTo>
                  <a:lnTo>
                    <a:pt x="10231" y="16315"/>
                  </a:lnTo>
                  <a:lnTo>
                    <a:pt x="16873" y="8587"/>
                  </a:lnTo>
                  <a:lnTo>
                    <a:pt x="36730" y="0"/>
                  </a:lnTo>
                  <a:lnTo>
                    <a:pt x="58034" y="2423"/>
                  </a:lnTo>
                  <a:lnTo>
                    <a:pt x="78032" y="11299"/>
                  </a:lnTo>
                  <a:lnTo>
                    <a:pt x="102443" y="30619"/>
                  </a:lnTo>
                  <a:lnTo>
                    <a:pt x="123324" y="58051"/>
                  </a:lnTo>
                  <a:lnTo>
                    <a:pt x="136270" y="89575"/>
                  </a:lnTo>
                  <a:lnTo>
                    <a:pt x="142460" y="15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93420" y="220229"/>
              <a:ext cx="113441" cy="306106"/>
            </a:xfrm>
            <a:custGeom>
              <a:avLst/>
              <a:gdLst/>
              <a:ahLst/>
              <a:cxnLst/>
              <a:rect l="0" t="0" r="0" b="0"/>
              <a:pathLst>
                <a:path w="113441" h="306106">
                  <a:moveTo>
                    <a:pt x="92383" y="221967"/>
                  </a:moveTo>
                  <a:lnTo>
                    <a:pt x="73255" y="159710"/>
                  </a:lnTo>
                  <a:lnTo>
                    <a:pt x="62045" y="143215"/>
                  </a:lnTo>
                  <a:lnTo>
                    <a:pt x="54610" y="139050"/>
                  </a:lnTo>
                  <a:lnTo>
                    <a:pt x="36990" y="137542"/>
                  </a:lnTo>
                  <a:lnTo>
                    <a:pt x="29718" y="142287"/>
                  </a:lnTo>
                  <a:lnTo>
                    <a:pt x="18519" y="160038"/>
                  </a:lnTo>
                  <a:lnTo>
                    <a:pt x="2966" y="203495"/>
                  </a:lnTo>
                  <a:lnTo>
                    <a:pt x="0" y="233255"/>
                  </a:lnTo>
                  <a:lnTo>
                    <a:pt x="4920" y="259739"/>
                  </a:lnTo>
                  <a:lnTo>
                    <a:pt x="20845" y="291261"/>
                  </a:lnTo>
                  <a:lnTo>
                    <a:pt x="27143" y="299749"/>
                  </a:lnTo>
                  <a:lnTo>
                    <a:pt x="34852" y="304237"/>
                  </a:lnTo>
                  <a:lnTo>
                    <a:pt x="52776" y="306105"/>
                  </a:lnTo>
                  <a:lnTo>
                    <a:pt x="61299" y="302626"/>
                  </a:lnTo>
                  <a:lnTo>
                    <a:pt x="77008" y="289401"/>
                  </a:lnTo>
                  <a:lnTo>
                    <a:pt x="93417" y="256636"/>
                  </a:lnTo>
                  <a:lnTo>
                    <a:pt x="101035" y="203642"/>
                  </a:lnTo>
                  <a:lnTo>
                    <a:pt x="102541" y="144995"/>
                  </a:lnTo>
                  <a:lnTo>
                    <a:pt x="97249" y="83021"/>
                  </a:lnTo>
                  <a:lnTo>
                    <a:pt x="84939" y="26888"/>
                  </a:lnTo>
                  <a:lnTo>
                    <a:pt x="78155" y="3075"/>
                  </a:lnTo>
                  <a:lnTo>
                    <a:pt x="75879" y="0"/>
                  </a:lnTo>
                  <a:lnTo>
                    <a:pt x="74362" y="2629"/>
                  </a:lnTo>
                  <a:lnTo>
                    <a:pt x="71726" y="61412"/>
                  </a:lnTo>
                  <a:lnTo>
                    <a:pt x="72614" y="109795"/>
                  </a:lnTo>
                  <a:lnTo>
                    <a:pt x="82802" y="165538"/>
                  </a:lnTo>
                  <a:lnTo>
                    <a:pt x="99527" y="221469"/>
                  </a:lnTo>
                  <a:lnTo>
                    <a:pt x="113440" y="2640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53108" y="48641"/>
              <a:ext cx="213731" cy="254927"/>
            </a:xfrm>
            <a:custGeom>
              <a:avLst/>
              <a:gdLst/>
              <a:ahLst/>
              <a:cxnLst/>
              <a:rect l="0" t="0" r="0" b="0"/>
              <a:pathLst>
                <a:path w="213731" h="254927">
                  <a:moveTo>
                    <a:pt x="59120" y="4001"/>
                  </a:moveTo>
                  <a:lnTo>
                    <a:pt x="9622" y="62564"/>
                  </a:lnTo>
                  <a:lnTo>
                    <a:pt x="5064" y="62930"/>
                  </a:lnTo>
                  <a:lnTo>
                    <a:pt x="2026" y="58495"/>
                  </a:lnTo>
                  <a:lnTo>
                    <a:pt x="0" y="50859"/>
                  </a:lnTo>
                  <a:lnTo>
                    <a:pt x="2160" y="43428"/>
                  </a:lnTo>
                  <a:lnTo>
                    <a:pt x="13916" y="28933"/>
                  </a:lnTo>
                  <a:lnTo>
                    <a:pt x="40267" y="13208"/>
                  </a:lnTo>
                  <a:lnTo>
                    <a:pt x="70302" y="1140"/>
                  </a:lnTo>
                  <a:lnTo>
                    <a:pt x="90996" y="0"/>
                  </a:lnTo>
                  <a:lnTo>
                    <a:pt x="132876" y="8800"/>
                  </a:lnTo>
                  <a:lnTo>
                    <a:pt x="141046" y="14219"/>
                  </a:lnTo>
                  <a:lnTo>
                    <a:pt x="153243" y="29599"/>
                  </a:lnTo>
                  <a:lnTo>
                    <a:pt x="156325" y="51253"/>
                  </a:lnTo>
                  <a:lnTo>
                    <a:pt x="148771" y="97693"/>
                  </a:lnTo>
                  <a:lnTo>
                    <a:pt x="136399" y="116222"/>
                  </a:lnTo>
                  <a:lnTo>
                    <a:pt x="125052" y="127576"/>
                  </a:lnTo>
                  <a:lnTo>
                    <a:pt x="127807" y="124824"/>
                  </a:lnTo>
                  <a:lnTo>
                    <a:pt x="143070" y="125160"/>
                  </a:lnTo>
                  <a:lnTo>
                    <a:pt x="164281" y="130379"/>
                  </a:lnTo>
                  <a:lnTo>
                    <a:pt x="185407" y="140498"/>
                  </a:lnTo>
                  <a:lnTo>
                    <a:pt x="200255" y="155913"/>
                  </a:lnTo>
                  <a:lnTo>
                    <a:pt x="209584" y="175633"/>
                  </a:lnTo>
                  <a:lnTo>
                    <a:pt x="213730" y="199995"/>
                  </a:lnTo>
                  <a:lnTo>
                    <a:pt x="211327" y="210703"/>
                  </a:lnTo>
                  <a:lnTo>
                    <a:pt x="199296" y="228839"/>
                  </a:lnTo>
                  <a:lnTo>
                    <a:pt x="172793" y="246615"/>
                  </a:lnTo>
                  <a:lnTo>
                    <a:pt x="137124" y="253701"/>
                  </a:lnTo>
                  <a:lnTo>
                    <a:pt x="77084" y="254926"/>
                  </a:lnTo>
                  <a:lnTo>
                    <a:pt x="17006" y="246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64829" y="357968"/>
              <a:ext cx="389555" cy="21058"/>
            </a:xfrm>
            <a:custGeom>
              <a:avLst/>
              <a:gdLst/>
              <a:ahLst/>
              <a:cxnLst/>
              <a:rect l="0" t="0" r="0" b="0"/>
              <a:pathLst>
                <a:path w="389555" h="21058">
                  <a:moveTo>
                    <a:pt x="389554" y="0"/>
                  </a:moveTo>
                  <a:lnTo>
                    <a:pt x="346862" y="3120"/>
                  </a:lnTo>
                  <a:lnTo>
                    <a:pt x="286316" y="9553"/>
                  </a:lnTo>
                  <a:lnTo>
                    <a:pt x="228218" y="10336"/>
                  </a:lnTo>
                  <a:lnTo>
                    <a:pt x="166353" y="10491"/>
                  </a:lnTo>
                  <a:lnTo>
                    <a:pt x="117660" y="10518"/>
                  </a:lnTo>
                  <a:lnTo>
                    <a:pt x="57210" y="116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16678" y="418425"/>
              <a:ext cx="153478" cy="313227"/>
            </a:xfrm>
            <a:custGeom>
              <a:avLst/>
              <a:gdLst/>
              <a:ahLst/>
              <a:cxnLst/>
              <a:rect l="0" t="0" r="0" b="0"/>
              <a:pathLst>
                <a:path w="153478" h="313227">
                  <a:moveTo>
                    <a:pt x="153477" y="86942"/>
                  </a:moveTo>
                  <a:lnTo>
                    <a:pt x="109514" y="107186"/>
                  </a:lnTo>
                  <a:lnTo>
                    <a:pt x="84819" y="126346"/>
                  </a:lnTo>
                  <a:lnTo>
                    <a:pt x="48394" y="180533"/>
                  </a:lnTo>
                  <a:lnTo>
                    <a:pt x="36584" y="203408"/>
                  </a:lnTo>
                  <a:lnTo>
                    <a:pt x="25882" y="256220"/>
                  </a:lnTo>
                  <a:lnTo>
                    <a:pt x="22790" y="269984"/>
                  </a:lnTo>
                  <a:lnTo>
                    <a:pt x="25594" y="291517"/>
                  </a:lnTo>
                  <a:lnTo>
                    <a:pt x="29617" y="300534"/>
                  </a:lnTo>
                  <a:lnTo>
                    <a:pt x="36979" y="306546"/>
                  </a:lnTo>
                  <a:lnTo>
                    <a:pt x="57637" y="313226"/>
                  </a:lnTo>
                  <a:lnTo>
                    <a:pt x="67356" y="312667"/>
                  </a:lnTo>
                  <a:lnTo>
                    <a:pt x="93385" y="300703"/>
                  </a:lnTo>
                  <a:lnTo>
                    <a:pt x="112732" y="288792"/>
                  </a:lnTo>
                  <a:lnTo>
                    <a:pt x="126790" y="269460"/>
                  </a:lnTo>
                  <a:lnTo>
                    <a:pt x="145346" y="224511"/>
                  </a:lnTo>
                  <a:lnTo>
                    <a:pt x="145716" y="213750"/>
                  </a:lnTo>
                  <a:lnTo>
                    <a:pt x="139890" y="192434"/>
                  </a:lnTo>
                  <a:lnTo>
                    <a:pt x="123455" y="166292"/>
                  </a:lnTo>
                  <a:lnTo>
                    <a:pt x="87366" y="136498"/>
                  </a:lnTo>
                  <a:lnTo>
                    <a:pt x="25832" y="93999"/>
                  </a:lnTo>
                  <a:lnTo>
                    <a:pt x="10568" y="79940"/>
                  </a:lnTo>
                  <a:lnTo>
                    <a:pt x="2224" y="59654"/>
                  </a:lnTo>
                  <a:lnTo>
                    <a:pt x="0" y="47693"/>
                  </a:lnTo>
                  <a:lnTo>
                    <a:pt x="2026" y="37379"/>
                  </a:lnTo>
                  <a:lnTo>
                    <a:pt x="13636" y="19681"/>
                  </a:lnTo>
                  <a:lnTo>
                    <a:pt x="33613" y="7135"/>
                  </a:lnTo>
                  <a:lnTo>
                    <a:pt x="56920" y="0"/>
                  </a:lnTo>
                  <a:lnTo>
                    <a:pt x="78978" y="728"/>
                  </a:lnTo>
                  <a:lnTo>
                    <a:pt x="97360" y="8071"/>
                  </a:lnTo>
                  <a:lnTo>
                    <a:pt x="110988" y="17963"/>
                  </a:lnTo>
                  <a:lnTo>
                    <a:pt x="121892" y="343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593017" y="968621"/>
            <a:ext cx="825013" cy="568540"/>
            <a:chOff x="4593017" y="968621"/>
            <a:chExt cx="825013" cy="568540"/>
          </a:xfrm>
        </p:grpSpPr>
        <p:sp>
          <p:nvSpPr>
            <p:cNvPr id="49" name="Freeform 48"/>
            <p:cNvSpPr/>
            <p:nvPr/>
          </p:nvSpPr>
          <p:spPr>
            <a:xfrm>
              <a:off x="4593017" y="968621"/>
              <a:ext cx="144807" cy="431670"/>
            </a:xfrm>
            <a:custGeom>
              <a:avLst/>
              <a:gdLst/>
              <a:ahLst/>
              <a:cxnLst/>
              <a:rect l="0" t="0" r="0" b="0"/>
              <a:pathLst>
                <a:path w="144807" h="431670">
                  <a:moveTo>
                    <a:pt x="144806" y="0"/>
                  </a:moveTo>
                  <a:lnTo>
                    <a:pt x="120760" y="9576"/>
                  </a:lnTo>
                  <a:lnTo>
                    <a:pt x="64108" y="59898"/>
                  </a:lnTo>
                  <a:lnTo>
                    <a:pt x="43037" y="86378"/>
                  </a:lnTo>
                  <a:lnTo>
                    <a:pt x="19390" y="148607"/>
                  </a:lnTo>
                  <a:lnTo>
                    <a:pt x="2209" y="210513"/>
                  </a:lnTo>
                  <a:lnTo>
                    <a:pt x="0" y="249028"/>
                  </a:lnTo>
                  <a:lnTo>
                    <a:pt x="12249" y="304845"/>
                  </a:lnTo>
                  <a:lnTo>
                    <a:pt x="27802" y="342359"/>
                  </a:lnTo>
                  <a:lnTo>
                    <a:pt x="76866" y="395511"/>
                  </a:lnTo>
                  <a:lnTo>
                    <a:pt x="113189" y="422100"/>
                  </a:lnTo>
                  <a:lnTo>
                    <a:pt x="144806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76767" y="1098880"/>
              <a:ext cx="287441" cy="292567"/>
            </a:xfrm>
            <a:custGeom>
              <a:avLst/>
              <a:gdLst/>
              <a:ahLst/>
              <a:cxnLst/>
              <a:rect l="0" t="0" r="0" b="0"/>
              <a:pathLst>
                <a:path w="287441" h="292567">
                  <a:moveTo>
                    <a:pt x="55813" y="6612"/>
                  </a:moveTo>
                  <a:lnTo>
                    <a:pt x="26504" y="41509"/>
                  </a:lnTo>
                  <a:lnTo>
                    <a:pt x="11904" y="70764"/>
                  </a:lnTo>
                  <a:lnTo>
                    <a:pt x="7823" y="73946"/>
                  </a:lnTo>
                  <a:lnTo>
                    <a:pt x="3933" y="72559"/>
                  </a:lnTo>
                  <a:lnTo>
                    <a:pt x="169" y="68124"/>
                  </a:lnTo>
                  <a:lnTo>
                    <a:pt x="0" y="62828"/>
                  </a:lnTo>
                  <a:lnTo>
                    <a:pt x="6051" y="50704"/>
                  </a:lnTo>
                  <a:lnTo>
                    <a:pt x="42336" y="9987"/>
                  </a:lnTo>
                  <a:lnTo>
                    <a:pt x="62301" y="2263"/>
                  </a:lnTo>
                  <a:lnTo>
                    <a:pt x="85603" y="0"/>
                  </a:lnTo>
                  <a:lnTo>
                    <a:pt x="107658" y="2893"/>
                  </a:lnTo>
                  <a:lnTo>
                    <a:pt x="126038" y="11198"/>
                  </a:lnTo>
                  <a:lnTo>
                    <a:pt x="142006" y="23858"/>
                  </a:lnTo>
                  <a:lnTo>
                    <a:pt x="162980" y="50716"/>
                  </a:lnTo>
                  <a:lnTo>
                    <a:pt x="175953" y="82071"/>
                  </a:lnTo>
                  <a:lnTo>
                    <a:pt x="186928" y="142096"/>
                  </a:lnTo>
                  <a:lnTo>
                    <a:pt x="185389" y="180246"/>
                  </a:lnTo>
                  <a:lnTo>
                    <a:pt x="173218" y="226653"/>
                  </a:lnTo>
                  <a:lnTo>
                    <a:pt x="149498" y="266496"/>
                  </a:lnTo>
                  <a:lnTo>
                    <a:pt x="134885" y="281213"/>
                  </a:lnTo>
                  <a:lnTo>
                    <a:pt x="116692" y="291654"/>
                  </a:lnTo>
                  <a:lnTo>
                    <a:pt x="106928" y="292566"/>
                  </a:lnTo>
                  <a:lnTo>
                    <a:pt x="86719" y="287341"/>
                  </a:lnTo>
                  <a:lnTo>
                    <a:pt x="72279" y="274100"/>
                  </a:lnTo>
                  <a:lnTo>
                    <a:pt x="66790" y="265656"/>
                  </a:lnTo>
                  <a:lnTo>
                    <a:pt x="63811" y="243795"/>
                  </a:lnTo>
                  <a:lnTo>
                    <a:pt x="67557" y="220821"/>
                  </a:lnTo>
                  <a:lnTo>
                    <a:pt x="77020" y="202811"/>
                  </a:lnTo>
                  <a:lnTo>
                    <a:pt x="85159" y="197073"/>
                  </a:lnTo>
                  <a:lnTo>
                    <a:pt x="106680" y="190697"/>
                  </a:lnTo>
                  <a:lnTo>
                    <a:pt x="139515" y="192697"/>
                  </a:lnTo>
                  <a:lnTo>
                    <a:pt x="182051" y="205023"/>
                  </a:lnTo>
                  <a:lnTo>
                    <a:pt x="245317" y="239882"/>
                  </a:lnTo>
                  <a:lnTo>
                    <a:pt x="287440" y="248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22134" y="1137077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6415"/>
                  </a:lnTo>
                  <a:lnTo>
                    <a:pt x="0" y="224757"/>
                  </a:lnTo>
                  <a:lnTo>
                    <a:pt x="0" y="27424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069613" y="1147606"/>
              <a:ext cx="163051" cy="159522"/>
            </a:xfrm>
            <a:custGeom>
              <a:avLst/>
              <a:gdLst/>
              <a:ahLst/>
              <a:cxnLst/>
              <a:rect l="0" t="0" r="0" b="0"/>
              <a:pathLst>
                <a:path w="163051" h="159522">
                  <a:moveTo>
                    <a:pt x="163050" y="136870"/>
                  </a:moveTo>
                  <a:lnTo>
                    <a:pt x="146282" y="131281"/>
                  </a:lnTo>
                  <a:lnTo>
                    <a:pt x="128691" y="131657"/>
                  </a:lnTo>
                  <a:lnTo>
                    <a:pt x="71221" y="145759"/>
                  </a:lnTo>
                  <a:lnTo>
                    <a:pt x="37576" y="159521"/>
                  </a:lnTo>
                  <a:lnTo>
                    <a:pt x="16037" y="159415"/>
                  </a:lnTo>
                  <a:lnTo>
                    <a:pt x="8889" y="154240"/>
                  </a:lnTo>
                  <a:lnTo>
                    <a:pt x="4124" y="146110"/>
                  </a:lnTo>
                  <a:lnTo>
                    <a:pt x="0" y="124599"/>
                  </a:lnTo>
                  <a:lnTo>
                    <a:pt x="9806" y="64559"/>
                  </a:lnTo>
                  <a:lnTo>
                    <a:pt x="26334" y="16950"/>
                  </a:lnTo>
                  <a:lnTo>
                    <a:pt x="367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43191" y="1010735"/>
              <a:ext cx="174839" cy="526426"/>
            </a:xfrm>
            <a:custGeom>
              <a:avLst/>
              <a:gdLst/>
              <a:ahLst/>
              <a:cxnLst/>
              <a:rect l="0" t="0" r="0" b="0"/>
              <a:pathLst>
                <a:path w="174839" h="526426">
                  <a:moveTo>
                    <a:pt x="0" y="0"/>
                  </a:moveTo>
                  <a:lnTo>
                    <a:pt x="52540" y="60873"/>
                  </a:lnTo>
                  <a:lnTo>
                    <a:pt x="96130" y="114775"/>
                  </a:lnTo>
                  <a:lnTo>
                    <a:pt x="134023" y="168944"/>
                  </a:lnTo>
                  <a:lnTo>
                    <a:pt x="158795" y="224705"/>
                  </a:lnTo>
                  <a:lnTo>
                    <a:pt x="173784" y="274713"/>
                  </a:lnTo>
                  <a:lnTo>
                    <a:pt x="174838" y="335371"/>
                  </a:lnTo>
                  <a:lnTo>
                    <a:pt x="164108" y="378570"/>
                  </a:lnTo>
                  <a:lnTo>
                    <a:pt x="139521" y="429499"/>
                  </a:lnTo>
                  <a:lnTo>
                    <a:pt x="93719" y="484025"/>
                  </a:lnTo>
                  <a:lnTo>
                    <a:pt x="42115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305533" y="1947772"/>
            <a:ext cx="1695089" cy="631710"/>
            <a:chOff x="1305533" y="1947772"/>
            <a:chExt cx="1695089" cy="631710"/>
          </a:xfrm>
        </p:grpSpPr>
        <p:sp>
          <p:nvSpPr>
            <p:cNvPr id="55" name="Freeform 54"/>
            <p:cNvSpPr/>
            <p:nvPr/>
          </p:nvSpPr>
          <p:spPr>
            <a:xfrm>
              <a:off x="1305533" y="1948314"/>
              <a:ext cx="452727" cy="410070"/>
            </a:xfrm>
            <a:custGeom>
              <a:avLst/>
              <a:gdLst/>
              <a:ahLst/>
              <a:cxnLst/>
              <a:rect l="0" t="0" r="0" b="0"/>
              <a:pathLst>
                <a:path w="452727" h="410070">
                  <a:moveTo>
                    <a:pt x="0" y="389012"/>
                  </a:moveTo>
                  <a:lnTo>
                    <a:pt x="15641" y="371031"/>
                  </a:lnTo>
                  <a:lnTo>
                    <a:pt x="40433" y="319270"/>
                  </a:lnTo>
                  <a:lnTo>
                    <a:pt x="62488" y="256952"/>
                  </a:lnTo>
                  <a:lnTo>
                    <a:pt x="73497" y="205214"/>
                  </a:lnTo>
                  <a:lnTo>
                    <a:pt x="84168" y="148550"/>
                  </a:lnTo>
                  <a:lnTo>
                    <a:pt x="94739" y="97835"/>
                  </a:lnTo>
                  <a:lnTo>
                    <a:pt x="108791" y="44367"/>
                  </a:lnTo>
                  <a:lnTo>
                    <a:pt x="119322" y="10814"/>
                  </a:lnTo>
                  <a:lnTo>
                    <a:pt x="122832" y="7029"/>
                  </a:lnTo>
                  <a:lnTo>
                    <a:pt x="126342" y="8015"/>
                  </a:lnTo>
                  <a:lnTo>
                    <a:pt x="129851" y="12181"/>
                  </a:lnTo>
                  <a:lnTo>
                    <a:pt x="150909" y="72811"/>
                  </a:lnTo>
                  <a:lnTo>
                    <a:pt x="181031" y="136298"/>
                  </a:lnTo>
                  <a:lnTo>
                    <a:pt x="198221" y="154252"/>
                  </a:lnTo>
                  <a:lnTo>
                    <a:pt x="209357" y="162315"/>
                  </a:lnTo>
                  <a:lnTo>
                    <a:pt x="231088" y="168155"/>
                  </a:lnTo>
                  <a:lnTo>
                    <a:pt x="241796" y="168075"/>
                  </a:lnTo>
                  <a:lnTo>
                    <a:pt x="263053" y="158626"/>
                  </a:lnTo>
                  <a:lnTo>
                    <a:pt x="283029" y="141559"/>
                  </a:lnTo>
                  <a:lnTo>
                    <a:pt x="322249" y="84606"/>
                  </a:lnTo>
                  <a:lnTo>
                    <a:pt x="342421" y="33348"/>
                  </a:lnTo>
                  <a:lnTo>
                    <a:pt x="350279" y="5941"/>
                  </a:lnTo>
                  <a:lnTo>
                    <a:pt x="354012" y="270"/>
                  </a:lnTo>
                  <a:lnTo>
                    <a:pt x="357671" y="0"/>
                  </a:lnTo>
                  <a:lnTo>
                    <a:pt x="361280" y="3328"/>
                  </a:lnTo>
                  <a:lnTo>
                    <a:pt x="365290" y="19505"/>
                  </a:lnTo>
                  <a:lnTo>
                    <a:pt x="367864" y="73608"/>
                  </a:lnTo>
                  <a:lnTo>
                    <a:pt x="373899" y="123463"/>
                  </a:lnTo>
                  <a:lnTo>
                    <a:pt x="386419" y="179410"/>
                  </a:lnTo>
                  <a:lnTo>
                    <a:pt x="396684" y="233321"/>
                  </a:lnTo>
                  <a:lnTo>
                    <a:pt x="407135" y="286859"/>
                  </a:lnTo>
                  <a:lnTo>
                    <a:pt x="417640" y="337428"/>
                  </a:lnTo>
                  <a:lnTo>
                    <a:pt x="429332" y="374508"/>
                  </a:lnTo>
                  <a:lnTo>
                    <a:pt x="452726" y="410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03300" y="2116227"/>
              <a:ext cx="165530" cy="223280"/>
            </a:xfrm>
            <a:custGeom>
              <a:avLst/>
              <a:gdLst/>
              <a:ahLst/>
              <a:cxnLst/>
              <a:rect l="0" t="0" r="0" b="0"/>
              <a:pathLst>
                <a:path w="165530" h="223280">
                  <a:moveTo>
                    <a:pt x="18130" y="31586"/>
                  </a:moveTo>
                  <a:lnTo>
                    <a:pt x="6951" y="48354"/>
                  </a:lnTo>
                  <a:lnTo>
                    <a:pt x="0" y="81138"/>
                  </a:lnTo>
                  <a:lnTo>
                    <a:pt x="6056" y="134137"/>
                  </a:lnTo>
                  <a:lnTo>
                    <a:pt x="21637" y="186547"/>
                  </a:lnTo>
                  <a:lnTo>
                    <a:pt x="27487" y="198065"/>
                  </a:lnTo>
                  <a:lnTo>
                    <a:pt x="43346" y="213981"/>
                  </a:lnTo>
                  <a:lnTo>
                    <a:pt x="52488" y="219863"/>
                  </a:lnTo>
                  <a:lnTo>
                    <a:pt x="72004" y="223279"/>
                  </a:lnTo>
                  <a:lnTo>
                    <a:pt x="82122" y="222553"/>
                  </a:lnTo>
                  <a:lnTo>
                    <a:pt x="99603" y="215506"/>
                  </a:lnTo>
                  <a:lnTo>
                    <a:pt x="107540" y="210351"/>
                  </a:lnTo>
                  <a:lnTo>
                    <a:pt x="119479" y="195265"/>
                  </a:lnTo>
                  <a:lnTo>
                    <a:pt x="146510" y="144431"/>
                  </a:lnTo>
                  <a:lnTo>
                    <a:pt x="156443" y="88495"/>
                  </a:lnTo>
                  <a:lnTo>
                    <a:pt x="164332" y="27252"/>
                  </a:lnTo>
                  <a:lnTo>
                    <a:pt x="165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86837" y="1947772"/>
              <a:ext cx="29391" cy="431669"/>
            </a:xfrm>
            <a:custGeom>
              <a:avLst/>
              <a:gdLst/>
              <a:ahLst/>
              <a:cxnLst/>
              <a:rect l="0" t="0" r="0" b="0"/>
              <a:pathLst>
                <a:path w="29391" h="431669">
                  <a:moveTo>
                    <a:pt x="8334" y="0"/>
                  </a:moveTo>
                  <a:lnTo>
                    <a:pt x="0" y="48930"/>
                  </a:lnTo>
                  <a:lnTo>
                    <a:pt x="3828" y="108061"/>
                  </a:lnTo>
                  <a:lnTo>
                    <a:pt x="6999" y="156280"/>
                  </a:lnTo>
                  <a:lnTo>
                    <a:pt x="13527" y="207612"/>
                  </a:lnTo>
                  <a:lnTo>
                    <a:pt x="17281" y="259866"/>
                  </a:lnTo>
                  <a:lnTo>
                    <a:pt x="23983" y="312394"/>
                  </a:lnTo>
                  <a:lnTo>
                    <a:pt x="28322" y="374139"/>
                  </a:lnTo>
                  <a:lnTo>
                    <a:pt x="2939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97407" y="1947772"/>
              <a:ext cx="39920" cy="379027"/>
            </a:xfrm>
            <a:custGeom>
              <a:avLst/>
              <a:gdLst/>
              <a:ahLst/>
              <a:cxnLst/>
              <a:rect l="0" t="0" r="0" b="0"/>
              <a:pathLst>
                <a:path w="39920" h="379027">
                  <a:moveTo>
                    <a:pt x="8334" y="0"/>
                  </a:moveTo>
                  <a:lnTo>
                    <a:pt x="5214" y="48930"/>
                  </a:lnTo>
                  <a:lnTo>
                    <a:pt x="0" y="96776"/>
                  </a:lnTo>
                  <a:lnTo>
                    <a:pt x="1575" y="151117"/>
                  </a:lnTo>
                  <a:lnTo>
                    <a:pt x="9451" y="211671"/>
                  </a:lnTo>
                  <a:lnTo>
                    <a:pt x="19193" y="270947"/>
                  </a:lnTo>
                  <a:lnTo>
                    <a:pt x="26369" y="322436"/>
                  </a:lnTo>
                  <a:lnTo>
                    <a:pt x="31615" y="357969"/>
                  </a:lnTo>
                  <a:lnTo>
                    <a:pt x="3991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10984" y="2120190"/>
              <a:ext cx="210571" cy="17096"/>
            </a:xfrm>
            <a:custGeom>
              <a:avLst/>
              <a:gdLst/>
              <a:ahLst/>
              <a:cxnLst/>
              <a:rect l="0" t="0" r="0" b="0"/>
              <a:pathLst>
                <a:path w="210571" h="17096">
                  <a:moveTo>
                    <a:pt x="210570" y="17095"/>
                  </a:moveTo>
                  <a:lnTo>
                    <a:pt x="154355" y="306"/>
                  </a:lnTo>
                  <a:lnTo>
                    <a:pt x="95784" y="0"/>
                  </a:lnTo>
                  <a:lnTo>
                    <a:pt x="38807" y="10858"/>
                  </a:lnTo>
                  <a:lnTo>
                    <a:pt x="0" y="17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65863" y="2168870"/>
              <a:ext cx="18863" cy="157929"/>
            </a:xfrm>
            <a:custGeom>
              <a:avLst/>
              <a:gdLst/>
              <a:ahLst/>
              <a:cxnLst/>
              <a:rect l="0" t="0" r="0" b="0"/>
              <a:pathLst>
                <a:path w="18863" h="157929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4679" y="133374"/>
                  </a:lnTo>
                  <a:lnTo>
                    <a:pt x="18862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63668" y="2074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90010" y="2111869"/>
              <a:ext cx="118791" cy="371992"/>
            </a:xfrm>
            <a:custGeom>
              <a:avLst/>
              <a:gdLst/>
              <a:ahLst/>
              <a:cxnLst/>
              <a:rect l="0" t="0" r="0" b="0"/>
              <a:pathLst>
                <a:path w="118791" h="371992">
                  <a:moveTo>
                    <a:pt x="0" y="162286"/>
                  </a:moveTo>
                  <a:lnTo>
                    <a:pt x="14654" y="215314"/>
                  </a:lnTo>
                  <a:lnTo>
                    <a:pt x="23333" y="275955"/>
                  </a:lnTo>
                  <a:lnTo>
                    <a:pt x="29955" y="330968"/>
                  </a:lnTo>
                  <a:lnTo>
                    <a:pt x="36692" y="369803"/>
                  </a:lnTo>
                  <a:lnTo>
                    <a:pt x="38499" y="371991"/>
                  </a:lnTo>
                  <a:lnTo>
                    <a:pt x="40507" y="358823"/>
                  </a:lnTo>
                  <a:lnTo>
                    <a:pt x="34561" y="302710"/>
                  </a:lnTo>
                  <a:lnTo>
                    <a:pt x="29054" y="241540"/>
                  </a:lnTo>
                  <a:lnTo>
                    <a:pt x="17047" y="183790"/>
                  </a:lnTo>
                  <a:lnTo>
                    <a:pt x="10646" y="124463"/>
                  </a:lnTo>
                  <a:lnTo>
                    <a:pt x="2450" y="67684"/>
                  </a:lnTo>
                  <a:lnTo>
                    <a:pt x="3846" y="28581"/>
                  </a:lnTo>
                  <a:lnTo>
                    <a:pt x="6073" y="16997"/>
                  </a:lnTo>
                  <a:lnTo>
                    <a:pt x="12238" y="9275"/>
                  </a:lnTo>
                  <a:lnTo>
                    <a:pt x="31565" y="694"/>
                  </a:lnTo>
                  <a:lnTo>
                    <a:pt x="52634" y="0"/>
                  </a:lnTo>
                  <a:lnTo>
                    <a:pt x="63165" y="1453"/>
                  </a:lnTo>
                  <a:lnTo>
                    <a:pt x="81106" y="12426"/>
                  </a:lnTo>
                  <a:lnTo>
                    <a:pt x="95709" y="29001"/>
                  </a:lnTo>
                  <a:lnTo>
                    <a:pt x="118524" y="78530"/>
                  </a:lnTo>
                  <a:lnTo>
                    <a:pt x="118790" y="87732"/>
                  </a:lnTo>
                  <a:lnTo>
                    <a:pt x="112847" y="104194"/>
                  </a:lnTo>
                  <a:lnTo>
                    <a:pt x="99287" y="116190"/>
                  </a:lnTo>
                  <a:lnTo>
                    <a:pt x="81562" y="124252"/>
                  </a:lnTo>
                  <a:lnTo>
                    <a:pt x="42114" y="1307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73934" y="1958300"/>
              <a:ext cx="26647" cy="357970"/>
            </a:xfrm>
            <a:custGeom>
              <a:avLst/>
              <a:gdLst/>
              <a:ahLst/>
              <a:cxnLst/>
              <a:rect l="0" t="0" r="0" b="0"/>
              <a:pathLst>
                <a:path w="26647" h="357970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1" y="127784"/>
                  </a:lnTo>
                  <a:lnTo>
                    <a:pt x="8573" y="179412"/>
                  </a:lnTo>
                  <a:lnTo>
                    <a:pt x="13882" y="228634"/>
                  </a:lnTo>
                  <a:lnTo>
                    <a:pt x="15676" y="287188"/>
                  </a:lnTo>
                  <a:lnTo>
                    <a:pt x="24393" y="340199"/>
                  </a:lnTo>
                  <a:lnTo>
                    <a:pt x="2664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63751" y="2179399"/>
              <a:ext cx="63172" cy="105285"/>
            </a:xfrm>
            <a:custGeom>
              <a:avLst/>
              <a:gdLst/>
              <a:ahLst/>
              <a:cxnLst/>
              <a:rect l="0" t="0" r="0" b="0"/>
              <a:pathLst>
                <a:path w="63172" h="105285">
                  <a:moveTo>
                    <a:pt x="0" y="0"/>
                  </a:moveTo>
                  <a:lnTo>
                    <a:pt x="9575" y="24046"/>
                  </a:lnTo>
                  <a:lnTo>
                    <a:pt x="44664" y="82002"/>
                  </a:lnTo>
                  <a:lnTo>
                    <a:pt x="63171" y="10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884808" y="2147813"/>
              <a:ext cx="115814" cy="431669"/>
            </a:xfrm>
            <a:custGeom>
              <a:avLst/>
              <a:gdLst/>
              <a:ahLst/>
              <a:cxnLst/>
              <a:rect l="0" t="0" r="0" b="0"/>
              <a:pathLst>
                <a:path w="115814" h="431669">
                  <a:moveTo>
                    <a:pt x="115813" y="0"/>
                  </a:moveTo>
                  <a:lnTo>
                    <a:pt x="90620" y="55045"/>
                  </a:lnTo>
                  <a:lnTo>
                    <a:pt x="74269" y="109572"/>
                  </a:lnTo>
                  <a:lnTo>
                    <a:pt x="63339" y="159198"/>
                  </a:lnTo>
                  <a:lnTo>
                    <a:pt x="49166" y="217190"/>
                  </a:lnTo>
                  <a:lnTo>
                    <a:pt x="35101" y="276912"/>
                  </a:lnTo>
                  <a:lnTo>
                    <a:pt x="17548" y="335943"/>
                  </a:lnTo>
                  <a:lnTo>
                    <a:pt x="3120" y="39254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316476" y="1884601"/>
            <a:ext cx="5853846" cy="810695"/>
            <a:chOff x="3316476" y="1884601"/>
            <a:chExt cx="5853846" cy="810695"/>
          </a:xfrm>
        </p:grpSpPr>
        <p:sp>
          <p:nvSpPr>
            <p:cNvPr id="67" name="Freeform 66"/>
            <p:cNvSpPr/>
            <p:nvPr/>
          </p:nvSpPr>
          <p:spPr>
            <a:xfrm>
              <a:off x="3416172" y="1895129"/>
              <a:ext cx="16119" cy="368498"/>
            </a:xfrm>
            <a:custGeom>
              <a:avLst/>
              <a:gdLst/>
              <a:ahLst/>
              <a:cxnLst/>
              <a:rect l="0" t="0" r="0" b="0"/>
              <a:pathLst>
                <a:path w="16119" h="368498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5284" y="135786"/>
                  </a:lnTo>
                  <a:lnTo>
                    <a:pt x="12764" y="196794"/>
                  </a:lnTo>
                  <a:lnTo>
                    <a:pt x="15124" y="245613"/>
                  </a:lnTo>
                  <a:lnTo>
                    <a:pt x="15921" y="304623"/>
                  </a:lnTo>
                  <a:lnTo>
                    <a:pt x="16059" y="340993"/>
                  </a:lnTo>
                  <a:lnTo>
                    <a:pt x="1611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316476" y="2063585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62564" y="8333"/>
                  </a:lnTo>
                  <a:lnTo>
                    <a:pt x="104726" y="17475"/>
                  </a:lnTo>
                  <a:lnTo>
                    <a:pt x="51839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505989" y="1884601"/>
              <a:ext cx="284494" cy="340793"/>
            </a:xfrm>
            <a:custGeom>
              <a:avLst/>
              <a:gdLst/>
              <a:ahLst/>
              <a:cxnLst/>
              <a:rect l="0" t="0" r="0" b="0"/>
              <a:pathLst>
                <a:path w="284494" h="340793">
                  <a:moveTo>
                    <a:pt x="0" y="0"/>
                  </a:moveTo>
                  <a:lnTo>
                    <a:pt x="11453" y="54144"/>
                  </a:lnTo>
                  <a:lnTo>
                    <a:pt x="19160" y="114680"/>
                  </a:lnTo>
                  <a:lnTo>
                    <a:pt x="29088" y="174558"/>
                  </a:lnTo>
                  <a:lnTo>
                    <a:pt x="39194" y="231445"/>
                  </a:lnTo>
                  <a:lnTo>
                    <a:pt x="41537" y="293332"/>
                  </a:lnTo>
                  <a:lnTo>
                    <a:pt x="40560" y="300840"/>
                  </a:lnTo>
                  <a:lnTo>
                    <a:pt x="38738" y="302335"/>
                  </a:lnTo>
                  <a:lnTo>
                    <a:pt x="36354" y="299823"/>
                  </a:lnTo>
                  <a:lnTo>
                    <a:pt x="32998" y="273930"/>
                  </a:lnTo>
                  <a:lnTo>
                    <a:pt x="37593" y="242211"/>
                  </a:lnTo>
                  <a:lnTo>
                    <a:pt x="51953" y="216175"/>
                  </a:lnTo>
                  <a:lnTo>
                    <a:pt x="67544" y="204092"/>
                  </a:lnTo>
                  <a:lnTo>
                    <a:pt x="76615" y="199232"/>
                  </a:lnTo>
                  <a:lnTo>
                    <a:pt x="85002" y="198332"/>
                  </a:lnTo>
                  <a:lnTo>
                    <a:pt x="100560" y="203571"/>
                  </a:lnTo>
                  <a:lnTo>
                    <a:pt x="122472" y="225264"/>
                  </a:lnTo>
                  <a:lnTo>
                    <a:pt x="150261" y="284635"/>
                  </a:lnTo>
                  <a:lnTo>
                    <a:pt x="157583" y="326672"/>
                  </a:lnTo>
                  <a:lnTo>
                    <a:pt x="160038" y="326576"/>
                  </a:lnTo>
                  <a:lnTo>
                    <a:pt x="205214" y="280356"/>
                  </a:lnTo>
                  <a:lnTo>
                    <a:pt x="262497" y="238610"/>
                  </a:lnTo>
                  <a:lnTo>
                    <a:pt x="278883" y="224592"/>
                  </a:lnTo>
                  <a:lnTo>
                    <a:pt x="283018" y="216408"/>
                  </a:lnTo>
                  <a:lnTo>
                    <a:pt x="284493" y="197957"/>
                  </a:lnTo>
                  <a:lnTo>
                    <a:pt x="280909" y="190463"/>
                  </a:lnTo>
                  <a:lnTo>
                    <a:pt x="267568" y="179017"/>
                  </a:lnTo>
                  <a:lnTo>
                    <a:pt x="246821" y="176269"/>
                  </a:lnTo>
                  <a:lnTo>
                    <a:pt x="223172" y="180117"/>
                  </a:lnTo>
                  <a:lnTo>
                    <a:pt x="200963" y="189626"/>
                  </a:lnTo>
                  <a:lnTo>
                    <a:pt x="185634" y="204771"/>
                  </a:lnTo>
                  <a:lnTo>
                    <a:pt x="166260" y="243089"/>
                  </a:lnTo>
                  <a:lnTo>
                    <a:pt x="160396" y="279607"/>
                  </a:lnTo>
                  <a:lnTo>
                    <a:pt x="165264" y="300134"/>
                  </a:lnTo>
                  <a:lnTo>
                    <a:pt x="169838" y="308884"/>
                  </a:lnTo>
                  <a:lnTo>
                    <a:pt x="184278" y="321725"/>
                  </a:lnTo>
                  <a:lnTo>
                    <a:pt x="222145" y="339501"/>
                  </a:lnTo>
                  <a:lnTo>
                    <a:pt x="242620" y="340792"/>
                  </a:lnTo>
                  <a:lnTo>
                    <a:pt x="27374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03024" y="2093792"/>
              <a:ext cx="176790" cy="178060"/>
            </a:xfrm>
            <a:custGeom>
              <a:avLst/>
              <a:gdLst/>
              <a:ahLst/>
              <a:cxnLst/>
              <a:rect l="0" t="0" r="0" b="0"/>
              <a:pathLst>
                <a:path w="176790" h="178060">
                  <a:moveTo>
                    <a:pt x="8333" y="54021"/>
                  </a:moveTo>
                  <a:lnTo>
                    <a:pt x="0" y="91499"/>
                  </a:lnTo>
                  <a:lnTo>
                    <a:pt x="1574" y="126347"/>
                  </a:lnTo>
                  <a:lnTo>
                    <a:pt x="7443" y="178059"/>
                  </a:lnTo>
                  <a:lnTo>
                    <a:pt x="8216" y="125843"/>
                  </a:lnTo>
                  <a:lnTo>
                    <a:pt x="17885" y="75617"/>
                  </a:lnTo>
                  <a:lnTo>
                    <a:pt x="41112" y="28088"/>
                  </a:lnTo>
                  <a:lnTo>
                    <a:pt x="55657" y="12080"/>
                  </a:lnTo>
                  <a:lnTo>
                    <a:pt x="73820" y="1065"/>
                  </a:lnTo>
                  <a:lnTo>
                    <a:pt x="83576" y="0"/>
                  </a:lnTo>
                  <a:lnTo>
                    <a:pt x="103776" y="5055"/>
                  </a:lnTo>
                  <a:lnTo>
                    <a:pt x="129289" y="21055"/>
                  </a:lnTo>
                  <a:lnTo>
                    <a:pt x="141250" y="37030"/>
                  </a:lnTo>
                  <a:lnTo>
                    <a:pt x="162230" y="94548"/>
                  </a:lnTo>
                  <a:lnTo>
                    <a:pt x="173567" y="139798"/>
                  </a:lnTo>
                  <a:lnTo>
                    <a:pt x="176789" y="1593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13594" y="2095171"/>
              <a:ext cx="113619" cy="178642"/>
            </a:xfrm>
            <a:custGeom>
              <a:avLst/>
              <a:gdLst/>
              <a:ahLst/>
              <a:cxnLst/>
              <a:rect l="0" t="0" r="0" b="0"/>
              <a:pathLst>
                <a:path w="113619" h="178642">
                  <a:moveTo>
                    <a:pt x="8333" y="0"/>
                  </a:moveTo>
                  <a:lnTo>
                    <a:pt x="0" y="48930"/>
                  </a:lnTo>
                  <a:lnTo>
                    <a:pt x="1575" y="90537"/>
                  </a:lnTo>
                  <a:lnTo>
                    <a:pt x="17018" y="152909"/>
                  </a:lnTo>
                  <a:lnTo>
                    <a:pt x="28181" y="171684"/>
                  </a:lnTo>
                  <a:lnTo>
                    <a:pt x="35603" y="176457"/>
                  </a:lnTo>
                  <a:lnTo>
                    <a:pt x="53208" y="178641"/>
                  </a:lnTo>
                  <a:lnTo>
                    <a:pt x="69612" y="172592"/>
                  </a:lnTo>
                  <a:lnTo>
                    <a:pt x="77261" y="167704"/>
                  </a:lnTo>
                  <a:lnTo>
                    <a:pt x="88881" y="152914"/>
                  </a:lnTo>
                  <a:lnTo>
                    <a:pt x="105872" y="109234"/>
                  </a:lnTo>
                  <a:lnTo>
                    <a:pt x="112598" y="51068"/>
                  </a:lnTo>
                  <a:lnTo>
                    <a:pt x="113618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79855" y="2100924"/>
              <a:ext cx="349915" cy="172216"/>
            </a:xfrm>
            <a:custGeom>
              <a:avLst/>
              <a:gdLst/>
              <a:ahLst/>
              <a:cxnLst/>
              <a:rect l="0" t="0" r="0" b="0"/>
              <a:pathLst>
                <a:path w="349915" h="172216">
                  <a:moveTo>
                    <a:pt x="0" y="36361"/>
                  </a:moveTo>
                  <a:lnTo>
                    <a:pt x="5589" y="98453"/>
                  </a:lnTo>
                  <a:lnTo>
                    <a:pt x="21331" y="155152"/>
                  </a:lnTo>
                  <a:lnTo>
                    <a:pt x="25857" y="172215"/>
                  </a:lnTo>
                  <a:lnTo>
                    <a:pt x="21632" y="113692"/>
                  </a:lnTo>
                  <a:lnTo>
                    <a:pt x="24290" y="60561"/>
                  </a:lnTo>
                  <a:lnTo>
                    <a:pt x="30682" y="38928"/>
                  </a:lnTo>
                  <a:lnTo>
                    <a:pt x="41322" y="21514"/>
                  </a:lnTo>
                  <a:lnTo>
                    <a:pt x="48605" y="17104"/>
                  </a:lnTo>
                  <a:lnTo>
                    <a:pt x="66056" y="15324"/>
                  </a:lnTo>
                  <a:lnTo>
                    <a:pt x="73283" y="18827"/>
                  </a:lnTo>
                  <a:lnTo>
                    <a:pt x="102876" y="59268"/>
                  </a:lnTo>
                  <a:lnTo>
                    <a:pt x="108358" y="60991"/>
                  </a:lnTo>
                  <a:lnTo>
                    <a:pt x="113183" y="57460"/>
                  </a:lnTo>
                  <a:lnTo>
                    <a:pt x="135354" y="16262"/>
                  </a:lnTo>
                  <a:lnTo>
                    <a:pt x="151404" y="4811"/>
                  </a:lnTo>
                  <a:lnTo>
                    <a:pt x="160598" y="3629"/>
                  </a:lnTo>
                  <a:lnTo>
                    <a:pt x="180171" y="8555"/>
                  </a:lnTo>
                  <a:lnTo>
                    <a:pt x="194329" y="21663"/>
                  </a:lnTo>
                  <a:lnTo>
                    <a:pt x="199743" y="30072"/>
                  </a:lnTo>
                  <a:lnTo>
                    <a:pt x="212263" y="87366"/>
                  </a:lnTo>
                  <a:lnTo>
                    <a:pt x="221105" y="141647"/>
                  </a:lnTo>
                  <a:lnTo>
                    <a:pt x="223442" y="141646"/>
                  </a:lnTo>
                  <a:lnTo>
                    <a:pt x="248529" y="115693"/>
                  </a:lnTo>
                  <a:lnTo>
                    <a:pt x="305886" y="76013"/>
                  </a:lnTo>
                  <a:lnTo>
                    <a:pt x="326632" y="66462"/>
                  </a:lnTo>
                  <a:lnTo>
                    <a:pt x="341312" y="52079"/>
                  </a:lnTo>
                  <a:lnTo>
                    <a:pt x="346864" y="43330"/>
                  </a:lnTo>
                  <a:lnTo>
                    <a:pt x="349914" y="24250"/>
                  </a:lnTo>
                  <a:lnTo>
                    <a:pt x="349089" y="14249"/>
                  </a:lnTo>
                  <a:lnTo>
                    <a:pt x="343860" y="7582"/>
                  </a:lnTo>
                  <a:lnTo>
                    <a:pt x="325572" y="173"/>
                  </a:lnTo>
                  <a:lnTo>
                    <a:pt x="304966" y="0"/>
                  </a:lnTo>
                  <a:lnTo>
                    <a:pt x="294557" y="1592"/>
                  </a:lnTo>
                  <a:lnTo>
                    <a:pt x="276753" y="12719"/>
                  </a:lnTo>
                  <a:lnTo>
                    <a:pt x="262211" y="29363"/>
                  </a:lnTo>
                  <a:lnTo>
                    <a:pt x="251849" y="48458"/>
                  </a:lnTo>
                  <a:lnTo>
                    <a:pt x="245027" y="90118"/>
                  </a:lnTo>
                  <a:lnTo>
                    <a:pt x="248595" y="133917"/>
                  </a:lnTo>
                  <a:lnTo>
                    <a:pt x="253468" y="144682"/>
                  </a:lnTo>
                  <a:lnTo>
                    <a:pt x="268240" y="159763"/>
                  </a:lnTo>
                  <a:lnTo>
                    <a:pt x="275922" y="163082"/>
                  </a:lnTo>
                  <a:lnTo>
                    <a:pt x="305326" y="162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779938" y="2105699"/>
              <a:ext cx="94757" cy="201343"/>
            </a:xfrm>
            <a:custGeom>
              <a:avLst/>
              <a:gdLst/>
              <a:ahLst/>
              <a:cxnLst/>
              <a:rect l="0" t="0" r="0" b="0"/>
              <a:pathLst>
                <a:path w="94757" h="201343">
                  <a:moveTo>
                    <a:pt x="0" y="63171"/>
                  </a:moveTo>
                  <a:lnTo>
                    <a:pt x="5589" y="125264"/>
                  </a:lnTo>
                  <a:lnTo>
                    <a:pt x="16117" y="187176"/>
                  </a:lnTo>
                  <a:lnTo>
                    <a:pt x="21273" y="198483"/>
                  </a:lnTo>
                  <a:lnTo>
                    <a:pt x="23540" y="201342"/>
                  </a:lnTo>
                  <a:lnTo>
                    <a:pt x="23882" y="198569"/>
                  </a:lnTo>
                  <a:lnTo>
                    <a:pt x="12971" y="143226"/>
                  </a:lnTo>
                  <a:lnTo>
                    <a:pt x="5421" y="90423"/>
                  </a:lnTo>
                  <a:lnTo>
                    <a:pt x="7195" y="54478"/>
                  </a:lnTo>
                  <a:lnTo>
                    <a:pt x="20719" y="21601"/>
                  </a:lnTo>
                  <a:lnTo>
                    <a:pt x="30190" y="14401"/>
                  </a:lnTo>
                  <a:lnTo>
                    <a:pt x="74940" y="284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899363" y="2125943"/>
              <a:ext cx="175373" cy="179799"/>
            </a:xfrm>
            <a:custGeom>
              <a:avLst/>
              <a:gdLst/>
              <a:ahLst/>
              <a:cxnLst/>
              <a:rect l="0" t="0" r="0" b="0"/>
              <a:pathLst>
                <a:path w="175373" h="179799">
                  <a:moveTo>
                    <a:pt x="91144" y="74512"/>
                  </a:moveTo>
                  <a:lnTo>
                    <a:pt x="88025" y="31821"/>
                  </a:lnTo>
                  <a:lnTo>
                    <a:pt x="85555" y="21485"/>
                  </a:lnTo>
                  <a:lnTo>
                    <a:pt x="80399" y="13425"/>
                  </a:lnTo>
                  <a:lnTo>
                    <a:pt x="65312" y="1349"/>
                  </a:lnTo>
                  <a:lnTo>
                    <a:pt x="56375" y="0"/>
                  </a:lnTo>
                  <a:lnTo>
                    <a:pt x="37087" y="4741"/>
                  </a:lnTo>
                  <a:lnTo>
                    <a:pt x="23055" y="17767"/>
                  </a:lnTo>
                  <a:lnTo>
                    <a:pt x="8579" y="47950"/>
                  </a:lnTo>
                  <a:lnTo>
                    <a:pt x="0" y="86529"/>
                  </a:lnTo>
                  <a:lnTo>
                    <a:pt x="578" y="124477"/>
                  </a:lnTo>
                  <a:lnTo>
                    <a:pt x="6439" y="147021"/>
                  </a:lnTo>
                  <a:lnTo>
                    <a:pt x="16843" y="168740"/>
                  </a:lnTo>
                  <a:lnTo>
                    <a:pt x="24062" y="174765"/>
                  </a:lnTo>
                  <a:lnTo>
                    <a:pt x="32385" y="177613"/>
                  </a:lnTo>
                  <a:lnTo>
                    <a:pt x="41443" y="178341"/>
                  </a:lnTo>
                  <a:lnTo>
                    <a:pt x="57746" y="172911"/>
                  </a:lnTo>
                  <a:lnTo>
                    <a:pt x="65370" y="168188"/>
                  </a:lnTo>
                  <a:lnTo>
                    <a:pt x="76959" y="150461"/>
                  </a:lnTo>
                  <a:lnTo>
                    <a:pt x="93932" y="106542"/>
                  </a:lnTo>
                  <a:lnTo>
                    <a:pt x="97682" y="102885"/>
                  </a:lnTo>
                  <a:lnTo>
                    <a:pt x="101352" y="103956"/>
                  </a:lnTo>
                  <a:lnTo>
                    <a:pt x="108549" y="114505"/>
                  </a:lnTo>
                  <a:lnTo>
                    <a:pt x="125821" y="146753"/>
                  </a:lnTo>
                  <a:lnTo>
                    <a:pt x="139312" y="160432"/>
                  </a:lnTo>
                  <a:lnTo>
                    <a:pt x="175372" y="179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163426" y="1905658"/>
              <a:ext cx="22574" cy="410612"/>
            </a:xfrm>
            <a:custGeom>
              <a:avLst/>
              <a:gdLst/>
              <a:ahLst/>
              <a:cxnLst/>
              <a:rect l="0" t="0" r="0" b="0"/>
              <a:pathLst>
                <a:path w="22574" h="410612">
                  <a:moveTo>
                    <a:pt x="6066" y="0"/>
                  </a:moveTo>
                  <a:lnTo>
                    <a:pt x="0" y="33621"/>
                  </a:lnTo>
                  <a:lnTo>
                    <a:pt x="4521" y="91562"/>
                  </a:lnTo>
                  <a:lnTo>
                    <a:pt x="5608" y="149572"/>
                  </a:lnTo>
                  <a:lnTo>
                    <a:pt x="9050" y="201855"/>
                  </a:lnTo>
                  <a:lnTo>
                    <a:pt x="15104" y="262140"/>
                  </a:lnTo>
                  <a:lnTo>
                    <a:pt x="16153" y="313067"/>
                  </a:lnTo>
                  <a:lnTo>
                    <a:pt x="22573" y="371933"/>
                  </a:lnTo>
                  <a:lnTo>
                    <a:pt x="16595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022093" y="2105699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5949" y="0"/>
                  </a:lnTo>
                  <a:lnTo>
                    <a:pt x="156558" y="3120"/>
                  </a:lnTo>
                  <a:lnTo>
                    <a:pt x="107999" y="11453"/>
                  </a:lnTo>
                  <a:lnTo>
                    <a:pt x="49669" y="1916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61504" y="2158342"/>
              <a:ext cx="121629" cy="152616"/>
            </a:xfrm>
            <a:custGeom>
              <a:avLst/>
              <a:gdLst/>
              <a:ahLst/>
              <a:cxnLst/>
              <a:rect l="0" t="0" r="0" b="0"/>
              <a:pathLst>
                <a:path w="121629" h="152616">
                  <a:moveTo>
                    <a:pt x="76444" y="0"/>
                  </a:moveTo>
                  <a:lnTo>
                    <a:pt x="54087" y="0"/>
                  </a:lnTo>
                  <a:lnTo>
                    <a:pt x="36872" y="6239"/>
                  </a:lnTo>
                  <a:lnTo>
                    <a:pt x="29006" y="11178"/>
                  </a:lnTo>
                  <a:lnTo>
                    <a:pt x="17145" y="26025"/>
                  </a:lnTo>
                  <a:lnTo>
                    <a:pt x="0" y="69741"/>
                  </a:lnTo>
                  <a:lnTo>
                    <a:pt x="112" y="109701"/>
                  </a:lnTo>
                  <a:lnTo>
                    <a:pt x="7813" y="131034"/>
                  </a:lnTo>
                  <a:lnTo>
                    <a:pt x="13143" y="139998"/>
                  </a:lnTo>
                  <a:lnTo>
                    <a:pt x="21375" y="145975"/>
                  </a:lnTo>
                  <a:lnTo>
                    <a:pt x="43000" y="152615"/>
                  </a:lnTo>
                  <a:lnTo>
                    <a:pt x="65090" y="149327"/>
                  </a:lnTo>
                  <a:lnTo>
                    <a:pt x="85435" y="138897"/>
                  </a:lnTo>
                  <a:lnTo>
                    <a:pt x="102277" y="122563"/>
                  </a:lnTo>
                  <a:lnTo>
                    <a:pt x="119323" y="93636"/>
                  </a:lnTo>
                  <a:lnTo>
                    <a:pt x="121628" y="70082"/>
                  </a:lnTo>
                  <a:lnTo>
                    <a:pt x="117583" y="45185"/>
                  </a:lnTo>
                  <a:lnTo>
                    <a:pt x="975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11647" y="2116227"/>
              <a:ext cx="126343" cy="188234"/>
            </a:xfrm>
            <a:custGeom>
              <a:avLst/>
              <a:gdLst/>
              <a:ahLst/>
              <a:cxnLst/>
              <a:rect l="0" t="0" r="0" b="0"/>
              <a:pathLst>
                <a:path w="126343" h="188234">
                  <a:moveTo>
                    <a:pt x="0" y="31586"/>
                  </a:moveTo>
                  <a:lnTo>
                    <a:pt x="38374" y="60894"/>
                  </a:lnTo>
                  <a:lnTo>
                    <a:pt x="80699" y="116538"/>
                  </a:lnTo>
                  <a:lnTo>
                    <a:pt x="117242" y="179049"/>
                  </a:lnTo>
                  <a:lnTo>
                    <a:pt x="116766" y="184877"/>
                  </a:lnTo>
                  <a:lnTo>
                    <a:pt x="112939" y="187592"/>
                  </a:lnTo>
                  <a:lnTo>
                    <a:pt x="106878" y="188233"/>
                  </a:lnTo>
                  <a:lnTo>
                    <a:pt x="100498" y="185150"/>
                  </a:lnTo>
                  <a:lnTo>
                    <a:pt x="73448" y="154987"/>
                  </a:lnTo>
                  <a:lnTo>
                    <a:pt x="39897" y="94499"/>
                  </a:lnTo>
                  <a:lnTo>
                    <a:pt x="33617" y="84056"/>
                  </a:lnTo>
                  <a:lnTo>
                    <a:pt x="29759" y="59976"/>
                  </a:lnTo>
                  <a:lnTo>
                    <a:pt x="30368" y="47003"/>
                  </a:lnTo>
                  <a:lnTo>
                    <a:pt x="40403" y="26350"/>
                  </a:lnTo>
                  <a:lnTo>
                    <a:pt x="47993" y="17567"/>
                  </a:lnTo>
                  <a:lnTo>
                    <a:pt x="68904" y="780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62769" y="2137285"/>
              <a:ext cx="185833" cy="125909"/>
            </a:xfrm>
            <a:custGeom>
              <a:avLst/>
              <a:gdLst/>
              <a:ahLst/>
              <a:cxnLst/>
              <a:rect l="0" t="0" r="0" b="0"/>
              <a:pathLst>
                <a:path w="185833" h="125909">
                  <a:moveTo>
                    <a:pt x="133189" y="0"/>
                  </a:moveTo>
                  <a:lnTo>
                    <a:pt x="127600" y="16767"/>
                  </a:lnTo>
                  <a:lnTo>
                    <a:pt x="127975" y="34358"/>
                  </a:lnTo>
                  <a:lnTo>
                    <a:pt x="133672" y="92998"/>
                  </a:lnTo>
                  <a:lnTo>
                    <a:pt x="138473" y="120101"/>
                  </a:lnTo>
                  <a:lnTo>
                    <a:pt x="137882" y="125691"/>
                  </a:lnTo>
                  <a:lnTo>
                    <a:pt x="135148" y="125908"/>
                  </a:lnTo>
                  <a:lnTo>
                    <a:pt x="78826" y="81460"/>
                  </a:lnTo>
                  <a:lnTo>
                    <a:pt x="58725" y="72079"/>
                  </a:lnTo>
                  <a:lnTo>
                    <a:pt x="38093" y="70250"/>
                  </a:lnTo>
                  <a:lnTo>
                    <a:pt x="18395" y="74506"/>
                  </a:lnTo>
                  <a:lnTo>
                    <a:pt x="1841" y="84196"/>
                  </a:lnTo>
                  <a:lnTo>
                    <a:pt x="0" y="88886"/>
                  </a:lnTo>
                  <a:lnTo>
                    <a:pt x="2282" y="93182"/>
                  </a:lnTo>
                  <a:lnTo>
                    <a:pt x="7314" y="97216"/>
                  </a:lnTo>
                  <a:lnTo>
                    <a:pt x="28501" y="98579"/>
                  </a:lnTo>
                  <a:lnTo>
                    <a:pt x="78585" y="89922"/>
                  </a:lnTo>
                  <a:lnTo>
                    <a:pt x="132931" y="65191"/>
                  </a:lnTo>
                  <a:lnTo>
                    <a:pt x="18583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050572" y="1956244"/>
              <a:ext cx="298982" cy="392305"/>
            </a:xfrm>
            <a:custGeom>
              <a:avLst/>
              <a:gdLst/>
              <a:ahLst/>
              <a:cxnLst/>
              <a:rect l="0" t="0" r="0" b="0"/>
              <a:pathLst>
                <a:path w="298982" h="392305">
                  <a:moveTo>
                    <a:pt x="150713" y="254740"/>
                  </a:moveTo>
                  <a:lnTo>
                    <a:pt x="123156" y="247505"/>
                  </a:lnTo>
                  <a:lnTo>
                    <a:pt x="95571" y="245675"/>
                  </a:lnTo>
                  <a:lnTo>
                    <a:pt x="73173" y="251101"/>
                  </a:lnTo>
                  <a:lnTo>
                    <a:pt x="39730" y="273648"/>
                  </a:lnTo>
                  <a:lnTo>
                    <a:pt x="11764" y="316273"/>
                  </a:lnTo>
                  <a:lnTo>
                    <a:pt x="2000" y="338240"/>
                  </a:lnTo>
                  <a:lnTo>
                    <a:pt x="0" y="359702"/>
                  </a:lnTo>
                  <a:lnTo>
                    <a:pt x="1105" y="370338"/>
                  </a:lnTo>
                  <a:lnTo>
                    <a:pt x="5351" y="378598"/>
                  </a:lnTo>
                  <a:lnTo>
                    <a:pt x="19427" y="390897"/>
                  </a:lnTo>
                  <a:lnTo>
                    <a:pt x="28094" y="392304"/>
                  </a:lnTo>
                  <a:lnTo>
                    <a:pt x="47082" y="387630"/>
                  </a:lnTo>
                  <a:lnTo>
                    <a:pt x="77504" y="366254"/>
                  </a:lnTo>
                  <a:lnTo>
                    <a:pt x="97566" y="337694"/>
                  </a:lnTo>
                  <a:lnTo>
                    <a:pt x="126932" y="274705"/>
                  </a:lnTo>
                  <a:lnTo>
                    <a:pt x="143156" y="213840"/>
                  </a:lnTo>
                  <a:lnTo>
                    <a:pt x="156456" y="159963"/>
                  </a:lnTo>
                  <a:lnTo>
                    <a:pt x="160296" y="98542"/>
                  </a:lnTo>
                  <a:lnTo>
                    <a:pt x="161054" y="41002"/>
                  </a:lnTo>
                  <a:lnTo>
                    <a:pt x="155597" y="4237"/>
                  </a:lnTo>
                  <a:lnTo>
                    <a:pt x="152799" y="0"/>
                  </a:lnTo>
                  <a:lnTo>
                    <a:pt x="149764" y="686"/>
                  </a:lnTo>
                  <a:lnTo>
                    <a:pt x="146571" y="4652"/>
                  </a:lnTo>
                  <a:lnTo>
                    <a:pt x="142076" y="32591"/>
                  </a:lnTo>
                  <a:lnTo>
                    <a:pt x="147793" y="92359"/>
                  </a:lnTo>
                  <a:lnTo>
                    <a:pt x="151018" y="144366"/>
                  </a:lnTo>
                  <a:lnTo>
                    <a:pt x="157692" y="202539"/>
                  </a:lnTo>
                  <a:lnTo>
                    <a:pt x="161360" y="255001"/>
                  </a:lnTo>
                  <a:lnTo>
                    <a:pt x="175757" y="316559"/>
                  </a:lnTo>
                  <a:lnTo>
                    <a:pt x="179107" y="320519"/>
                  </a:lnTo>
                  <a:lnTo>
                    <a:pt x="182511" y="319650"/>
                  </a:lnTo>
                  <a:lnTo>
                    <a:pt x="221531" y="278792"/>
                  </a:lnTo>
                  <a:lnTo>
                    <a:pt x="277726" y="246213"/>
                  </a:lnTo>
                  <a:lnTo>
                    <a:pt x="292171" y="229893"/>
                  </a:lnTo>
                  <a:lnTo>
                    <a:pt x="297661" y="220628"/>
                  </a:lnTo>
                  <a:lnTo>
                    <a:pt x="298981" y="210942"/>
                  </a:lnTo>
                  <a:lnTo>
                    <a:pt x="294209" y="190821"/>
                  </a:lnTo>
                  <a:lnTo>
                    <a:pt x="288491" y="185221"/>
                  </a:lnTo>
                  <a:lnTo>
                    <a:pt x="281169" y="182658"/>
                  </a:lnTo>
                  <a:lnTo>
                    <a:pt x="272778" y="182119"/>
                  </a:lnTo>
                  <a:lnTo>
                    <a:pt x="254097" y="187759"/>
                  </a:lnTo>
                  <a:lnTo>
                    <a:pt x="244202" y="192538"/>
                  </a:lnTo>
                  <a:lnTo>
                    <a:pt x="230088" y="207208"/>
                  </a:lnTo>
                  <a:lnTo>
                    <a:pt x="224687" y="216033"/>
                  </a:lnTo>
                  <a:lnTo>
                    <a:pt x="217084" y="256400"/>
                  </a:lnTo>
                  <a:lnTo>
                    <a:pt x="220421" y="294226"/>
                  </a:lnTo>
                  <a:lnTo>
                    <a:pt x="228878" y="313624"/>
                  </a:lnTo>
                  <a:lnTo>
                    <a:pt x="234408" y="322072"/>
                  </a:lnTo>
                  <a:lnTo>
                    <a:pt x="249912" y="334578"/>
                  </a:lnTo>
                  <a:lnTo>
                    <a:pt x="287583" y="349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01326" y="2168773"/>
              <a:ext cx="136872" cy="179082"/>
            </a:xfrm>
            <a:custGeom>
              <a:avLst/>
              <a:gdLst/>
              <a:ahLst/>
              <a:cxnLst/>
              <a:rect l="0" t="0" r="0" b="0"/>
              <a:pathLst>
                <a:path w="136872" h="179082">
                  <a:moveTo>
                    <a:pt x="0" y="31682"/>
                  </a:moveTo>
                  <a:lnTo>
                    <a:pt x="9065" y="90299"/>
                  </a:lnTo>
                  <a:lnTo>
                    <a:pt x="18669" y="150016"/>
                  </a:lnTo>
                  <a:lnTo>
                    <a:pt x="18826" y="168503"/>
                  </a:lnTo>
                  <a:lnTo>
                    <a:pt x="17230" y="168520"/>
                  </a:lnTo>
                  <a:lnTo>
                    <a:pt x="6263" y="143330"/>
                  </a:lnTo>
                  <a:lnTo>
                    <a:pt x="2407" y="90088"/>
                  </a:lnTo>
                  <a:lnTo>
                    <a:pt x="14817" y="32441"/>
                  </a:lnTo>
                  <a:lnTo>
                    <a:pt x="30387" y="5911"/>
                  </a:lnTo>
                  <a:lnTo>
                    <a:pt x="37805" y="1634"/>
                  </a:lnTo>
                  <a:lnTo>
                    <a:pt x="55407" y="0"/>
                  </a:lnTo>
                  <a:lnTo>
                    <a:pt x="63844" y="3542"/>
                  </a:lnTo>
                  <a:lnTo>
                    <a:pt x="101402" y="38462"/>
                  </a:lnTo>
                  <a:lnTo>
                    <a:pt x="121373" y="75136"/>
                  </a:lnTo>
                  <a:lnTo>
                    <a:pt x="131759" y="106949"/>
                  </a:lnTo>
                  <a:lnTo>
                    <a:pt x="135861" y="152788"/>
                  </a:lnTo>
                  <a:lnTo>
                    <a:pt x="136871" y="1790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62659" y="2176626"/>
              <a:ext cx="136720" cy="176952"/>
            </a:xfrm>
            <a:custGeom>
              <a:avLst/>
              <a:gdLst/>
              <a:ahLst/>
              <a:cxnLst/>
              <a:rect l="0" t="0" r="0" b="0"/>
              <a:pathLst>
                <a:path w="136720" h="176952">
                  <a:moveTo>
                    <a:pt x="101879" y="13301"/>
                  </a:moveTo>
                  <a:lnTo>
                    <a:pt x="90701" y="2123"/>
                  </a:lnTo>
                  <a:lnTo>
                    <a:pt x="82729" y="0"/>
                  </a:lnTo>
                  <a:lnTo>
                    <a:pt x="61393" y="760"/>
                  </a:lnTo>
                  <a:lnTo>
                    <a:pt x="28662" y="13355"/>
                  </a:lnTo>
                  <a:lnTo>
                    <a:pt x="13576" y="28533"/>
                  </a:lnTo>
                  <a:lnTo>
                    <a:pt x="4142" y="48147"/>
                  </a:lnTo>
                  <a:lnTo>
                    <a:pt x="0" y="84327"/>
                  </a:lnTo>
                  <a:lnTo>
                    <a:pt x="6833" y="117794"/>
                  </a:lnTo>
                  <a:lnTo>
                    <a:pt x="29509" y="157424"/>
                  </a:lnTo>
                  <a:lnTo>
                    <a:pt x="36085" y="165535"/>
                  </a:lnTo>
                  <a:lnTo>
                    <a:pt x="55870" y="174547"/>
                  </a:lnTo>
                  <a:lnTo>
                    <a:pt x="67697" y="176951"/>
                  </a:lnTo>
                  <a:lnTo>
                    <a:pt x="77921" y="176213"/>
                  </a:lnTo>
                  <a:lnTo>
                    <a:pt x="95521" y="169155"/>
                  </a:lnTo>
                  <a:lnTo>
                    <a:pt x="118583" y="152027"/>
                  </a:lnTo>
                  <a:lnTo>
                    <a:pt x="134645" y="126545"/>
                  </a:lnTo>
                  <a:lnTo>
                    <a:pt x="136719" y="106915"/>
                  </a:lnTo>
                  <a:lnTo>
                    <a:pt x="128519" y="65718"/>
                  </a:lnTo>
                  <a:lnTo>
                    <a:pt x="113412" y="39880"/>
                  </a:lnTo>
                  <a:lnTo>
                    <a:pt x="80823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727710" y="2191566"/>
              <a:ext cx="231628" cy="177346"/>
            </a:xfrm>
            <a:custGeom>
              <a:avLst/>
              <a:gdLst/>
              <a:ahLst/>
              <a:cxnLst/>
              <a:rect l="0" t="0" r="0" b="0"/>
              <a:pathLst>
                <a:path w="231628" h="177346">
                  <a:moveTo>
                    <a:pt x="0" y="51004"/>
                  </a:moveTo>
                  <a:lnTo>
                    <a:pt x="23719" y="94966"/>
                  </a:lnTo>
                  <a:lnTo>
                    <a:pt x="42002" y="154337"/>
                  </a:lnTo>
                  <a:lnTo>
                    <a:pt x="46743" y="169459"/>
                  </a:lnTo>
                  <a:lnTo>
                    <a:pt x="44951" y="164482"/>
                  </a:lnTo>
                  <a:lnTo>
                    <a:pt x="42488" y="111556"/>
                  </a:lnTo>
                  <a:lnTo>
                    <a:pt x="42188" y="57505"/>
                  </a:lnTo>
                  <a:lnTo>
                    <a:pt x="48386" y="35956"/>
                  </a:lnTo>
                  <a:lnTo>
                    <a:pt x="53314" y="26934"/>
                  </a:lnTo>
                  <a:lnTo>
                    <a:pt x="58939" y="24428"/>
                  </a:lnTo>
                  <a:lnTo>
                    <a:pt x="65029" y="26268"/>
                  </a:lnTo>
                  <a:lnTo>
                    <a:pt x="91614" y="48847"/>
                  </a:lnTo>
                  <a:lnTo>
                    <a:pt x="106823" y="74541"/>
                  </a:lnTo>
                  <a:lnTo>
                    <a:pt x="120103" y="107645"/>
                  </a:lnTo>
                  <a:lnTo>
                    <a:pt x="110278" y="68469"/>
                  </a:lnTo>
                  <a:lnTo>
                    <a:pt x="120443" y="10034"/>
                  </a:lnTo>
                  <a:lnTo>
                    <a:pt x="127088" y="3804"/>
                  </a:lnTo>
                  <a:lnTo>
                    <a:pt x="136198" y="820"/>
                  </a:lnTo>
                  <a:lnTo>
                    <a:pt x="146950" y="0"/>
                  </a:lnTo>
                  <a:lnTo>
                    <a:pt x="165137" y="5329"/>
                  </a:lnTo>
                  <a:lnTo>
                    <a:pt x="173262" y="10025"/>
                  </a:lnTo>
                  <a:lnTo>
                    <a:pt x="185409" y="24602"/>
                  </a:lnTo>
                  <a:lnTo>
                    <a:pt x="206520" y="79979"/>
                  </a:lnTo>
                  <a:lnTo>
                    <a:pt x="217872" y="127307"/>
                  </a:lnTo>
                  <a:lnTo>
                    <a:pt x="223261" y="158230"/>
                  </a:lnTo>
                  <a:lnTo>
                    <a:pt x="231627" y="177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001450" y="2210984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5590" y="58617"/>
                  </a:lnTo>
                  <a:lnTo>
                    <a:pt x="10724" y="11162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90922" y="211622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085679" y="2213160"/>
              <a:ext cx="136871" cy="187338"/>
            </a:xfrm>
            <a:custGeom>
              <a:avLst/>
              <a:gdLst/>
              <a:ahLst/>
              <a:cxnLst/>
              <a:rect l="0" t="0" r="0" b="0"/>
              <a:pathLst>
                <a:path w="136871" h="187338">
                  <a:moveTo>
                    <a:pt x="0" y="18881"/>
                  </a:moveTo>
                  <a:lnTo>
                    <a:pt x="3119" y="73026"/>
                  </a:lnTo>
                  <a:lnTo>
                    <a:pt x="17957" y="133506"/>
                  </a:lnTo>
                  <a:lnTo>
                    <a:pt x="25858" y="158909"/>
                  </a:lnTo>
                  <a:lnTo>
                    <a:pt x="9987" y="103640"/>
                  </a:lnTo>
                  <a:lnTo>
                    <a:pt x="2959" y="65442"/>
                  </a:lnTo>
                  <a:lnTo>
                    <a:pt x="3655" y="36065"/>
                  </a:lnTo>
                  <a:lnTo>
                    <a:pt x="11762" y="11311"/>
                  </a:lnTo>
                  <a:lnTo>
                    <a:pt x="19540" y="4475"/>
                  </a:lnTo>
                  <a:lnTo>
                    <a:pt x="29404" y="1088"/>
                  </a:lnTo>
                  <a:lnTo>
                    <a:pt x="40659" y="0"/>
                  </a:lnTo>
                  <a:lnTo>
                    <a:pt x="59405" y="5030"/>
                  </a:lnTo>
                  <a:lnTo>
                    <a:pt x="90503" y="27323"/>
                  </a:lnTo>
                  <a:lnTo>
                    <a:pt x="106494" y="52968"/>
                  </a:lnTo>
                  <a:lnTo>
                    <a:pt x="129649" y="113857"/>
                  </a:lnTo>
                  <a:lnTo>
                    <a:pt x="135919" y="168403"/>
                  </a:lnTo>
                  <a:lnTo>
                    <a:pt x="136870" y="1873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257371" y="2233741"/>
              <a:ext cx="186277" cy="177286"/>
            </a:xfrm>
            <a:custGeom>
              <a:avLst/>
              <a:gdLst/>
              <a:ahLst/>
              <a:cxnLst/>
              <a:rect l="0" t="0" r="0" b="0"/>
              <a:pathLst>
                <a:path w="186277" h="177286">
                  <a:moveTo>
                    <a:pt x="102048" y="103585"/>
                  </a:moveTo>
                  <a:lnTo>
                    <a:pt x="96459" y="44968"/>
                  </a:lnTo>
                  <a:lnTo>
                    <a:pt x="81805" y="10178"/>
                  </a:lnTo>
                  <a:lnTo>
                    <a:pt x="74515" y="3879"/>
                  </a:lnTo>
                  <a:lnTo>
                    <a:pt x="66145" y="849"/>
                  </a:lnTo>
                  <a:lnTo>
                    <a:pt x="57056" y="0"/>
                  </a:lnTo>
                  <a:lnTo>
                    <a:pt x="37598" y="8414"/>
                  </a:lnTo>
                  <a:lnTo>
                    <a:pt x="27496" y="15571"/>
                  </a:lnTo>
                  <a:lnTo>
                    <a:pt x="13152" y="36002"/>
                  </a:lnTo>
                  <a:lnTo>
                    <a:pt x="4047" y="61850"/>
                  </a:lnTo>
                  <a:lnTo>
                    <a:pt x="0" y="92835"/>
                  </a:lnTo>
                  <a:lnTo>
                    <a:pt x="4441" y="119864"/>
                  </a:lnTo>
                  <a:lnTo>
                    <a:pt x="20096" y="151692"/>
                  </a:lnTo>
                  <a:lnTo>
                    <a:pt x="26357" y="160223"/>
                  </a:lnTo>
                  <a:lnTo>
                    <a:pt x="34039" y="163571"/>
                  </a:lnTo>
                  <a:lnTo>
                    <a:pt x="42671" y="163463"/>
                  </a:lnTo>
                  <a:lnTo>
                    <a:pt x="51934" y="161051"/>
                  </a:lnTo>
                  <a:lnTo>
                    <a:pt x="68467" y="145893"/>
                  </a:lnTo>
                  <a:lnTo>
                    <a:pt x="76151" y="135300"/>
                  </a:lnTo>
                  <a:lnTo>
                    <a:pt x="84690" y="107932"/>
                  </a:lnTo>
                  <a:lnTo>
                    <a:pt x="95760" y="53881"/>
                  </a:lnTo>
                  <a:lnTo>
                    <a:pt x="99026" y="49392"/>
                  </a:lnTo>
                  <a:lnTo>
                    <a:pt x="102373" y="49909"/>
                  </a:lnTo>
                  <a:lnTo>
                    <a:pt x="105774" y="53763"/>
                  </a:lnTo>
                  <a:lnTo>
                    <a:pt x="132223" y="113822"/>
                  </a:lnTo>
                  <a:lnTo>
                    <a:pt x="186276" y="177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466900" y="2042528"/>
              <a:ext cx="50448" cy="347442"/>
            </a:xfrm>
            <a:custGeom>
              <a:avLst/>
              <a:gdLst/>
              <a:ahLst/>
              <a:cxnLst/>
              <a:rect l="0" t="0" r="0" b="0"/>
              <a:pathLst>
                <a:path w="50448" h="34744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6721"/>
                  </a:lnTo>
                  <a:lnTo>
                    <a:pt x="13527" y="176627"/>
                  </a:lnTo>
                  <a:lnTo>
                    <a:pt x="17281" y="228459"/>
                  </a:lnTo>
                  <a:lnTo>
                    <a:pt x="26954" y="288800"/>
                  </a:lnTo>
                  <a:lnTo>
                    <a:pt x="40130" y="329488"/>
                  </a:lnTo>
                  <a:lnTo>
                    <a:pt x="5044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348891" y="2179399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0" y="5589"/>
                  </a:lnTo>
                  <a:lnTo>
                    <a:pt x="120006" y="10722"/>
                  </a:lnTo>
                  <a:lnTo>
                    <a:pt x="63723" y="25054"/>
                  </a:lnTo>
                  <a:lnTo>
                    <a:pt x="11627" y="338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563640" y="2232041"/>
              <a:ext cx="119186" cy="149676"/>
            </a:xfrm>
            <a:custGeom>
              <a:avLst/>
              <a:gdLst/>
              <a:ahLst/>
              <a:cxnLst/>
              <a:rect l="0" t="0" r="0" b="0"/>
              <a:pathLst>
                <a:path w="119186" h="149676">
                  <a:moveTo>
                    <a:pt x="69521" y="0"/>
                  </a:moveTo>
                  <a:lnTo>
                    <a:pt x="31147" y="29308"/>
                  </a:lnTo>
                  <a:lnTo>
                    <a:pt x="9927" y="55088"/>
                  </a:lnTo>
                  <a:lnTo>
                    <a:pt x="2090" y="77906"/>
                  </a:lnTo>
                  <a:lnTo>
                    <a:pt x="0" y="90542"/>
                  </a:lnTo>
                  <a:lnTo>
                    <a:pt x="3918" y="113940"/>
                  </a:lnTo>
                  <a:lnTo>
                    <a:pt x="8238" y="125093"/>
                  </a:lnTo>
                  <a:lnTo>
                    <a:pt x="22396" y="140605"/>
                  </a:lnTo>
                  <a:lnTo>
                    <a:pt x="31085" y="146379"/>
                  </a:lnTo>
                  <a:lnTo>
                    <a:pt x="53219" y="149675"/>
                  </a:lnTo>
                  <a:lnTo>
                    <a:pt x="76313" y="146071"/>
                  </a:lnTo>
                  <a:lnTo>
                    <a:pt x="94377" y="136670"/>
                  </a:lnTo>
                  <a:lnTo>
                    <a:pt x="107084" y="121574"/>
                  </a:lnTo>
                  <a:lnTo>
                    <a:pt x="115462" y="101996"/>
                  </a:lnTo>
                  <a:lnTo>
                    <a:pt x="119185" y="77697"/>
                  </a:lnTo>
                  <a:lnTo>
                    <a:pt x="114600" y="54419"/>
                  </a:lnTo>
                  <a:lnTo>
                    <a:pt x="98865" y="24703"/>
                  </a:lnTo>
                  <a:lnTo>
                    <a:pt x="800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708962" y="2231334"/>
              <a:ext cx="61070" cy="129949"/>
            </a:xfrm>
            <a:custGeom>
              <a:avLst/>
              <a:gdLst/>
              <a:ahLst/>
              <a:cxnLst/>
              <a:rect l="0" t="0" r="0" b="0"/>
              <a:pathLst>
                <a:path w="61070" h="129949">
                  <a:moveTo>
                    <a:pt x="8426" y="42821"/>
                  </a:moveTo>
                  <a:lnTo>
                    <a:pt x="26385" y="103931"/>
                  </a:lnTo>
                  <a:lnTo>
                    <a:pt x="33176" y="126133"/>
                  </a:lnTo>
                  <a:lnTo>
                    <a:pt x="33115" y="129948"/>
                  </a:lnTo>
                  <a:lnTo>
                    <a:pt x="30735" y="128982"/>
                  </a:lnTo>
                  <a:lnTo>
                    <a:pt x="23021" y="118549"/>
                  </a:lnTo>
                  <a:lnTo>
                    <a:pt x="4991" y="67698"/>
                  </a:lnTo>
                  <a:lnTo>
                    <a:pt x="0" y="27835"/>
                  </a:lnTo>
                  <a:lnTo>
                    <a:pt x="2809" y="17623"/>
                  </a:lnTo>
                  <a:lnTo>
                    <a:pt x="8190" y="9644"/>
                  </a:lnTo>
                  <a:lnTo>
                    <a:pt x="15289" y="3156"/>
                  </a:lnTo>
                  <a:lnTo>
                    <a:pt x="23530" y="0"/>
                  </a:lnTo>
                  <a:lnTo>
                    <a:pt x="61069" y="7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085886" y="2095171"/>
              <a:ext cx="158824" cy="331599"/>
            </a:xfrm>
            <a:custGeom>
              <a:avLst/>
              <a:gdLst/>
              <a:ahLst/>
              <a:cxnLst/>
              <a:rect l="0" t="0" r="0" b="0"/>
              <a:pathLst>
                <a:path w="158824" h="331599">
                  <a:moveTo>
                    <a:pt x="0" y="0"/>
                  </a:moveTo>
                  <a:lnTo>
                    <a:pt x="0" y="58616"/>
                  </a:lnTo>
                  <a:lnTo>
                    <a:pt x="1169" y="113960"/>
                  </a:lnTo>
                  <a:lnTo>
                    <a:pt x="8333" y="176885"/>
                  </a:lnTo>
                  <a:lnTo>
                    <a:pt x="15684" y="234721"/>
                  </a:lnTo>
                  <a:lnTo>
                    <a:pt x="19464" y="277127"/>
                  </a:lnTo>
                  <a:lnTo>
                    <a:pt x="18826" y="283017"/>
                  </a:lnTo>
                  <a:lnTo>
                    <a:pt x="17230" y="283434"/>
                  </a:lnTo>
                  <a:lnTo>
                    <a:pt x="14996" y="280203"/>
                  </a:lnTo>
                  <a:lnTo>
                    <a:pt x="11853" y="247709"/>
                  </a:lnTo>
                  <a:lnTo>
                    <a:pt x="16510" y="206626"/>
                  </a:lnTo>
                  <a:lnTo>
                    <a:pt x="22705" y="196242"/>
                  </a:lnTo>
                  <a:lnTo>
                    <a:pt x="42067" y="181585"/>
                  </a:lnTo>
                  <a:lnTo>
                    <a:pt x="63150" y="177410"/>
                  </a:lnTo>
                  <a:lnTo>
                    <a:pt x="84219" y="180624"/>
                  </a:lnTo>
                  <a:lnTo>
                    <a:pt x="105280" y="189852"/>
                  </a:lnTo>
                  <a:lnTo>
                    <a:pt x="131279" y="213790"/>
                  </a:lnTo>
                  <a:lnTo>
                    <a:pt x="153801" y="248698"/>
                  </a:lnTo>
                  <a:lnTo>
                    <a:pt x="158823" y="275089"/>
                  </a:lnTo>
                  <a:lnTo>
                    <a:pt x="155986" y="300076"/>
                  </a:lnTo>
                  <a:lnTo>
                    <a:pt x="146926" y="318981"/>
                  </a:lnTo>
                  <a:lnTo>
                    <a:pt x="138894" y="324958"/>
                  </a:lnTo>
                  <a:lnTo>
                    <a:pt x="117493" y="331598"/>
                  </a:lnTo>
                  <a:lnTo>
                    <a:pt x="92383" y="328311"/>
                  </a:lnTo>
                  <a:lnTo>
                    <a:pt x="31131" y="300282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243813" y="2295212"/>
              <a:ext cx="84230" cy="126343"/>
            </a:xfrm>
            <a:custGeom>
              <a:avLst/>
              <a:gdLst/>
              <a:ahLst/>
              <a:cxnLst/>
              <a:rect l="0" t="0" r="0" b="0"/>
              <a:pathLst>
                <a:path w="84230" h="126343">
                  <a:moveTo>
                    <a:pt x="0" y="0"/>
                  </a:moveTo>
                  <a:lnTo>
                    <a:pt x="35917" y="53875"/>
                  </a:lnTo>
                  <a:lnTo>
                    <a:pt x="78038" y="117055"/>
                  </a:lnTo>
                  <a:lnTo>
                    <a:pt x="842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275399" y="2284683"/>
              <a:ext cx="105286" cy="410613"/>
            </a:xfrm>
            <a:custGeom>
              <a:avLst/>
              <a:gdLst/>
              <a:ahLst/>
              <a:cxnLst/>
              <a:rect l="0" t="0" r="0" b="0"/>
              <a:pathLst>
                <a:path w="105286" h="410613">
                  <a:moveTo>
                    <a:pt x="105285" y="0"/>
                  </a:moveTo>
                  <a:lnTo>
                    <a:pt x="94107" y="11179"/>
                  </a:lnTo>
                  <a:lnTo>
                    <a:pt x="88618" y="32265"/>
                  </a:lnTo>
                  <a:lnTo>
                    <a:pt x="79506" y="87872"/>
                  </a:lnTo>
                  <a:lnTo>
                    <a:pt x="63011" y="149612"/>
                  </a:lnTo>
                  <a:lnTo>
                    <a:pt x="49102" y="203989"/>
                  </a:lnTo>
                  <a:lnTo>
                    <a:pt x="31581" y="265466"/>
                  </a:lnTo>
                  <a:lnTo>
                    <a:pt x="17546" y="319810"/>
                  </a:lnTo>
                  <a:lnTo>
                    <a:pt x="10744" y="37326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708964" y="2116227"/>
              <a:ext cx="29690" cy="294800"/>
            </a:xfrm>
            <a:custGeom>
              <a:avLst/>
              <a:gdLst/>
              <a:ahLst/>
              <a:cxnLst/>
              <a:rect l="0" t="0" r="0" b="0"/>
              <a:pathLst>
                <a:path w="29690" h="294800">
                  <a:moveTo>
                    <a:pt x="19160" y="0"/>
                  </a:moveTo>
                  <a:lnTo>
                    <a:pt x="4506" y="49552"/>
                  </a:lnTo>
                  <a:lnTo>
                    <a:pt x="0" y="100080"/>
                  </a:lnTo>
                  <a:lnTo>
                    <a:pt x="4254" y="153916"/>
                  </a:lnTo>
                  <a:lnTo>
                    <a:pt x="16173" y="216104"/>
                  </a:lnTo>
                  <a:lnTo>
                    <a:pt x="26673" y="267209"/>
                  </a:lnTo>
                  <a:lnTo>
                    <a:pt x="29689" y="2947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612311" y="2257561"/>
              <a:ext cx="221099" cy="37652"/>
            </a:xfrm>
            <a:custGeom>
              <a:avLst/>
              <a:gdLst/>
              <a:ahLst/>
              <a:cxnLst/>
              <a:rect l="0" t="0" r="0" b="0"/>
              <a:pathLst>
                <a:path w="221099" h="37652">
                  <a:moveTo>
                    <a:pt x="221098" y="6065"/>
                  </a:moveTo>
                  <a:lnTo>
                    <a:pt x="188646" y="0"/>
                  </a:lnTo>
                  <a:lnTo>
                    <a:pt x="131167" y="10625"/>
                  </a:lnTo>
                  <a:lnTo>
                    <a:pt x="77945" y="23820"/>
                  </a:lnTo>
                  <a:lnTo>
                    <a:pt x="32424" y="34572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879986" y="2042528"/>
              <a:ext cx="290336" cy="357970"/>
            </a:xfrm>
            <a:custGeom>
              <a:avLst/>
              <a:gdLst/>
              <a:ahLst/>
              <a:cxnLst/>
              <a:rect l="0" t="0" r="0" b="0"/>
              <a:pathLst>
                <a:path w="290336" h="357970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8727" y="151117"/>
                  </a:lnTo>
                  <a:lnTo>
                    <a:pt x="14264" y="208552"/>
                  </a:lnTo>
                  <a:lnTo>
                    <a:pt x="19023" y="259495"/>
                  </a:lnTo>
                  <a:lnTo>
                    <a:pt x="25523" y="318630"/>
                  </a:lnTo>
                  <a:lnTo>
                    <a:pt x="24886" y="322385"/>
                  </a:lnTo>
                  <a:lnTo>
                    <a:pt x="21059" y="310958"/>
                  </a:lnTo>
                  <a:lnTo>
                    <a:pt x="25516" y="256329"/>
                  </a:lnTo>
                  <a:lnTo>
                    <a:pt x="28748" y="228568"/>
                  </a:lnTo>
                  <a:lnTo>
                    <a:pt x="37984" y="208430"/>
                  </a:lnTo>
                  <a:lnTo>
                    <a:pt x="43722" y="205634"/>
                  </a:lnTo>
                  <a:lnTo>
                    <a:pt x="49887" y="207279"/>
                  </a:lnTo>
                  <a:lnTo>
                    <a:pt x="76593" y="229547"/>
                  </a:lnTo>
                  <a:lnTo>
                    <a:pt x="84204" y="249030"/>
                  </a:lnTo>
                  <a:lnTo>
                    <a:pt x="97897" y="304845"/>
                  </a:lnTo>
                  <a:lnTo>
                    <a:pt x="104591" y="326170"/>
                  </a:lnTo>
                  <a:lnTo>
                    <a:pt x="108014" y="329751"/>
                  </a:lnTo>
                  <a:lnTo>
                    <a:pt x="111466" y="328628"/>
                  </a:lnTo>
                  <a:lnTo>
                    <a:pt x="171197" y="266578"/>
                  </a:lnTo>
                  <a:lnTo>
                    <a:pt x="225917" y="228489"/>
                  </a:lnTo>
                  <a:lnTo>
                    <a:pt x="245327" y="209175"/>
                  </a:lnTo>
                  <a:lnTo>
                    <a:pt x="257853" y="188893"/>
                  </a:lnTo>
                  <a:lnTo>
                    <a:pt x="261081" y="168181"/>
                  </a:lnTo>
                  <a:lnTo>
                    <a:pt x="260304" y="157744"/>
                  </a:lnTo>
                  <a:lnTo>
                    <a:pt x="255106" y="150786"/>
                  </a:lnTo>
                  <a:lnTo>
                    <a:pt x="236853" y="143055"/>
                  </a:lnTo>
                  <a:lnTo>
                    <a:pt x="216262" y="142739"/>
                  </a:lnTo>
                  <a:lnTo>
                    <a:pt x="196583" y="147668"/>
                  </a:lnTo>
                  <a:lnTo>
                    <a:pt x="180037" y="157657"/>
                  </a:lnTo>
                  <a:lnTo>
                    <a:pt x="157569" y="182024"/>
                  </a:lnTo>
                  <a:lnTo>
                    <a:pt x="141682" y="222649"/>
                  </a:lnTo>
                  <a:lnTo>
                    <a:pt x="139650" y="248694"/>
                  </a:lnTo>
                  <a:lnTo>
                    <a:pt x="147876" y="294010"/>
                  </a:lnTo>
                  <a:lnTo>
                    <a:pt x="162987" y="320561"/>
                  </a:lnTo>
                  <a:lnTo>
                    <a:pt x="178754" y="332764"/>
                  </a:lnTo>
                  <a:lnTo>
                    <a:pt x="223061" y="350131"/>
                  </a:lnTo>
                  <a:lnTo>
                    <a:pt x="278241" y="356937"/>
                  </a:lnTo>
                  <a:lnTo>
                    <a:pt x="29033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2184160" y="2463668"/>
            <a:ext cx="2258867" cy="381958"/>
            <a:chOff x="2184160" y="2463668"/>
            <a:chExt cx="2258867" cy="381958"/>
          </a:xfrm>
        </p:grpSpPr>
        <p:sp>
          <p:nvSpPr>
            <p:cNvPr id="99" name="Freeform 98"/>
            <p:cNvSpPr/>
            <p:nvPr/>
          </p:nvSpPr>
          <p:spPr>
            <a:xfrm>
              <a:off x="2184160" y="2627561"/>
              <a:ext cx="222356" cy="218065"/>
            </a:xfrm>
            <a:custGeom>
              <a:avLst/>
              <a:gdLst/>
              <a:ahLst/>
              <a:cxnLst/>
              <a:rect l="0" t="0" r="0" b="0"/>
              <a:pathLst>
                <a:path w="222356" h="218065">
                  <a:moveTo>
                    <a:pt x="142638" y="15092"/>
                  </a:moveTo>
                  <a:lnTo>
                    <a:pt x="98675" y="437"/>
                  </a:lnTo>
                  <a:lnTo>
                    <a:pt x="78645" y="0"/>
                  </a:lnTo>
                  <a:lnTo>
                    <a:pt x="37190" y="9251"/>
                  </a:lnTo>
                  <a:lnTo>
                    <a:pt x="11308" y="24539"/>
                  </a:lnTo>
                  <a:lnTo>
                    <a:pt x="5952" y="33088"/>
                  </a:lnTo>
                  <a:lnTo>
                    <a:pt x="0" y="55065"/>
                  </a:lnTo>
                  <a:lnTo>
                    <a:pt x="1922" y="63968"/>
                  </a:lnTo>
                  <a:lnTo>
                    <a:pt x="6713" y="71072"/>
                  </a:lnTo>
                  <a:lnTo>
                    <a:pt x="13417" y="76978"/>
                  </a:lnTo>
                  <a:lnTo>
                    <a:pt x="33344" y="83541"/>
                  </a:lnTo>
                  <a:lnTo>
                    <a:pt x="56628" y="85288"/>
                  </a:lnTo>
                  <a:lnTo>
                    <a:pt x="103291" y="83116"/>
                  </a:lnTo>
                  <a:lnTo>
                    <a:pt x="157222" y="93259"/>
                  </a:lnTo>
                  <a:lnTo>
                    <a:pt x="187773" y="108702"/>
                  </a:lnTo>
                  <a:lnTo>
                    <a:pt x="211643" y="133685"/>
                  </a:lnTo>
                  <a:lnTo>
                    <a:pt x="220100" y="156317"/>
                  </a:lnTo>
                  <a:lnTo>
                    <a:pt x="222355" y="168903"/>
                  </a:lnTo>
                  <a:lnTo>
                    <a:pt x="218622" y="189127"/>
                  </a:lnTo>
                  <a:lnTo>
                    <a:pt x="214351" y="197796"/>
                  </a:lnTo>
                  <a:lnTo>
                    <a:pt x="197127" y="210547"/>
                  </a:lnTo>
                  <a:lnTo>
                    <a:pt x="185983" y="215585"/>
                  </a:lnTo>
                  <a:lnTo>
                    <a:pt x="164242" y="218064"/>
                  </a:lnTo>
                  <a:lnTo>
                    <a:pt x="106228" y="207113"/>
                  </a:lnTo>
                  <a:lnTo>
                    <a:pt x="79466" y="194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467768" y="2657409"/>
              <a:ext cx="164357" cy="143172"/>
            </a:xfrm>
            <a:custGeom>
              <a:avLst/>
              <a:gdLst/>
              <a:ahLst/>
              <a:cxnLst/>
              <a:rect l="0" t="0" r="0" b="0"/>
              <a:pathLst>
                <a:path w="164357" h="143172">
                  <a:moveTo>
                    <a:pt x="111713" y="48414"/>
                  </a:moveTo>
                  <a:lnTo>
                    <a:pt x="102138" y="24368"/>
                  </a:lnTo>
                  <a:lnTo>
                    <a:pt x="91470" y="10041"/>
                  </a:lnTo>
                  <a:lnTo>
                    <a:pt x="72691" y="2114"/>
                  </a:lnTo>
                  <a:lnTo>
                    <a:pt x="61132" y="0"/>
                  </a:lnTo>
                  <a:lnTo>
                    <a:pt x="51086" y="930"/>
                  </a:lnTo>
                  <a:lnTo>
                    <a:pt x="33685" y="8203"/>
                  </a:lnTo>
                  <a:lnTo>
                    <a:pt x="10735" y="25452"/>
                  </a:lnTo>
                  <a:lnTo>
                    <a:pt x="2493" y="44838"/>
                  </a:lnTo>
                  <a:lnTo>
                    <a:pt x="0" y="69052"/>
                  </a:lnTo>
                  <a:lnTo>
                    <a:pt x="2792" y="95411"/>
                  </a:lnTo>
                  <a:lnTo>
                    <a:pt x="11051" y="116485"/>
                  </a:lnTo>
                  <a:lnTo>
                    <a:pt x="16529" y="125380"/>
                  </a:lnTo>
                  <a:lnTo>
                    <a:pt x="24861" y="131311"/>
                  </a:lnTo>
                  <a:lnTo>
                    <a:pt x="46596" y="137900"/>
                  </a:lnTo>
                  <a:lnTo>
                    <a:pt x="56603" y="137317"/>
                  </a:lnTo>
                  <a:lnTo>
                    <a:pt x="73962" y="130431"/>
                  </a:lnTo>
                  <a:lnTo>
                    <a:pt x="79527" y="122979"/>
                  </a:lnTo>
                  <a:lnTo>
                    <a:pt x="94780" y="69816"/>
                  </a:lnTo>
                  <a:lnTo>
                    <a:pt x="98085" y="67362"/>
                  </a:lnTo>
                  <a:lnTo>
                    <a:pt x="101458" y="70405"/>
                  </a:lnTo>
                  <a:lnTo>
                    <a:pt x="131357" y="127724"/>
                  </a:lnTo>
                  <a:lnTo>
                    <a:pt x="144230" y="136306"/>
                  </a:lnTo>
                  <a:lnTo>
                    <a:pt x="164356" y="14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663709" y="2642297"/>
              <a:ext cx="326385" cy="171422"/>
            </a:xfrm>
            <a:custGeom>
              <a:avLst/>
              <a:gdLst/>
              <a:ahLst/>
              <a:cxnLst/>
              <a:rect l="0" t="0" r="0" b="0"/>
              <a:pathLst>
                <a:path w="326385" h="171422">
                  <a:moveTo>
                    <a:pt x="0" y="74055"/>
                  </a:moveTo>
                  <a:lnTo>
                    <a:pt x="9066" y="132672"/>
                  </a:lnTo>
                  <a:lnTo>
                    <a:pt x="16306" y="171421"/>
                  </a:lnTo>
                  <a:lnTo>
                    <a:pt x="15550" y="170551"/>
                  </a:lnTo>
                  <a:lnTo>
                    <a:pt x="13876" y="166462"/>
                  </a:lnTo>
                  <a:lnTo>
                    <a:pt x="10970" y="113549"/>
                  </a:lnTo>
                  <a:lnTo>
                    <a:pt x="13065" y="89268"/>
                  </a:lnTo>
                  <a:lnTo>
                    <a:pt x="21794" y="70678"/>
                  </a:lnTo>
                  <a:lnTo>
                    <a:pt x="28568" y="65954"/>
                  </a:lnTo>
                  <a:lnTo>
                    <a:pt x="36593" y="63975"/>
                  </a:lnTo>
                  <a:lnTo>
                    <a:pt x="45452" y="63826"/>
                  </a:lnTo>
                  <a:lnTo>
                    <a:pt x="61535" y="69899"/>
                  </a:lnTo>
                  <a:lnTo>
                    <a:pt x="69100" y="74793"/>
                  </a:lnTo>
                  <a:lnTo>
                    <a:pt x="80624" y="89591"/>
                  </a:lnTo>
                  <a:lnTo>
                    <a:pt x="97555" y="127687"/>
                  </a:lnTo>
                  <a:lnTo>
                    <a:pt x="100131" y="129696"/>
                  </a:lnTo>
                  <a:lnTo>
                    <a:pt x="101850" y="126357"/>
                  </a:lnTo>
                  <a:lnTo>
                    <a:pt x="107173" y="77086"/>
                  </a:lnTo>
                  <a:lnTo>
                    <a:pt x="116263" y="59415"/>
                  </a:lnTo>
                  <a:lnTo>
                    <a:pt x="123132" y="54936"/>
                  </a:lnTo>
                  <a:lnTo>
                    <a:pt x="140123" y="53079"/>
                  </a:lnTo>
                  <a:lnTo>
                    <a:pt x="156254" y="59273"/>
                  </a:lnTo>
                  <a:lnTo>
                    <a:pt x="163831" y="64200"/>
                  </a:lnTo>
                  <a:lnTo>
                    <a:pt x="185673" y="93492"/>
                  </a:lnTo>
                  <a:lnTo>
                    <a:pt x="195784" y="131807"/>
                  </a:lnTo>
                  <a:lnTo>
                    <a:pt x="199543" y="137123"/>
                  </a:lnTo>
                  <a:lnTo>
                    <a:pt x="204389" y="137157"/>
                  </a:lnTo>
                  <a:lnTo>
                    <a:pt x="216012" y="127837"/>
                  </a:lnTo>
                  <a:lnTo>
                    <a:pt x="236879" y="105198"/>
                  </a:lnTo>
                  <a:lnTo>
                    <a:pt x="294182" y="62987"/>
                  </a:lnTo>
                  <a:lnTo>
                    <a:pt x="307392" y="48079"/>
                  </a:lnTo>
                  <a:lnTo>
                    <a:pt x="317164" y="29755"/>
                  </a:lnTo>
                  <a:lnTo>
                    <a:pt x="317897" y="21125"/>
                  </a:lnTo>
                  <a:lnTo>
                    <a:pt x="312474" y="5297"/>
                  </a:lnTo>
                  <a:lnTo>
                    <a:pt x="305412" y="1310"/>
                  </a:lnTo>
                  <a:lnTo>
                    <a:pt x="285088" y="0"/>
                  </a:lnTo>
                  <a:lnTo>
                    <a:pt x="266696" y="6437"/>
                  </a:lnTo>
                  <a:lnTo>
                    <a:pt x="235825" y="29633"/>
                  </a:lnTo>
                  <a:lnTo>
                    <a:pt x="227644" y="49242"/>
                  </a:lnTo>
                  <a:lnTo>
                    <a:pt x="225178" y="72386"/>
                  </a:lnTo>
                  <a:lnTo>
                    <a:pt x="227981" y="94370"/>
                  </a:lnTo>
                  <a:lnTo>
                    <a:pt x="239365" y="112720"/>
                  </a:lnTo>
                  <a:lnTo>
                    <a:pt x="256124" y="127504"/>
                  </a:lnTo>
                  <a:lnTo>
                    <a:pt x="275270" y="137974"/>
                  </a:lnTo>
                  <a:lnTo>
                    <a:pt x="295478" y="140288"/>
                  </a:lnTo>
                  <a:lnTo>
                    <a:pt x="326384" y="1372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000621" y="2779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11191" y="2642562"/>
              <a:ext cx="126343" cy="157260"/>
            </a:xfrm>
            <a:custGeom>
              <a:avLst/>
              <a:gdLst/>
              <a:ahLst/>
              <a:cxnLst/>
              <a:rect l="0" t="0" r="0" b="0"/>
              <a:pathLst>
                <a:path w="126343" h="157260">
                  <a:moveTo>
                    <a:pt x="0" y="21147"/>
                  </a:moveTo>
                  <a:lnTo>
                    <a:pt x="3120" y="63839"/>
                  </a:lnTo>
                  <a:lnTo>
                    <a:pt x="9065" y="116668"/>
                  </a:lnTo>
                  <a:lnTo>
                    <a:pt x="15684" y="155125"/>
                  </a:lnTo>
                  <a:lnTo>
                    <a:pt x="17475" y="157259"/>
                  </a:lnTo>
                  <a:lnTo>
                    <a:pt x="19996" y="133486"/>
                  </a:lnTo>
                  <a:lnTo>
                    <a:pt x="20848" y="79819"/>
                  </a:lnTo>
                  <a:lnTo>
                    <a:pt x="26605" y="24418"/>
                  </a:lnTo>
                  <a:lnTo>
                    <a:pt x="31775" y="15139"/>
                  </a:lnTo>
                  <a:lnTo>
                    <a:pt x="46878" y="1709"/>
                  </a:lnTo>
                  <a:lnTo>
                    <a:pt x="55818" y="0"/>
                  </a:lnTo>
                  <a:lnTo>
                    <a:pt x="75111" y="4340"/>
                  </a:lnTo>
                  <a:lnTo>
                    <a:pt x="92264" y="17187"/>
                  </a:lnTo>
                  <a:lnTo>
                    <a:pt x="106517" y="34595"/>
                  </a:lnTo>
                  <a:lnTo>
                    <a:pt x="116751" y="54030"/>
                  </a:lnTo>
                  <a:lnTo>
                    <a:pt x="125079" y="113880"/>
                  </a:lnTo>
                  <a:lnTo>
                    <a:pt x="126342" y="1474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381111" y="2632124"/>
              <a:ext cx="118538" cy="158057"/>
            </a:xfrm>
            <a:custGeom>
              <a:avLst/>
              <a:gdLst/>
              <a:ahLst/>
              <a:cxnLst/>
              <a:rect l="0" t="0" r="0" b="0"/>
              <a:pathLst>
                <a:path w="118538" h="158057">
                  <a:moveTo>
                    <a:pt x="9065" y="0"/>
                  </a:moveTo>
                  <a:lnTo>
                    <a:pt x="0" y="58617"/>
                  </a:lnTo>
                  <a:lnTo>
                    <a:pt x="4559" y="93407"/>
                  </a:lnTo>
                  <a:lnTo>
                    <a:pt x="18908" y="125942"/>
                  </a:lnTo>
                  <a:lnTo>
                    <a:pt x="37977" y="152220"/>
                  </a:lnTo>
                  <a:lnTo>
                    <a:pt x="45887" y="156462"/>
                  </a:lnTo>
                  <a:lnTo>
                    <a:pt x="64035" y="158056"/>
                  </a:lnTo>
                  <a:lnTo>
                    <a:pt x="72618" y="154504"/>
                  </a:lnTo>
                  <a:lnTo>
                    <a:pt x="88393" y="141198"/>
                  </a:lnTo>
                  <a:lnTo>
                    <a:pt x="109179" y="96824"/>
                  </a:lnTo>
                  <a:lnTo>
                    <a:pt x="118537" y="63784"/>
                  </a:lnTo>
                  <a:lnTo>
                    <a:pt x="11435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579689" y="2652708"/>
              <a:ext cx="200042" cy="126816"/>
            </a:xfrm>
            <a:custGeom>
              <a:avLst/>
              <a:gdLst/>
              <a:ahLst/>
              <a:cxnLst/>
              <a:rect l="0" t="0" r="0" b="0"/>
              <a:pathLst>
                <a:path w="200042" h="126816">
                  <a:moveTo>
                    <a:pt x="0" y="53115"/>
                  </a:moveTo>
                  <a:lnTo>
                    <a:pt x="8333" y="90593"/>
                  </a:lnTo>
                  <a:lnTo>
                    <a:pt x="9553" y="106037"/>
                  </a:lnTo>
                  <a:lnTo>
                    <a:pt x="11613" y="47503"/>
                  </a:lnTo>
                  <a:lnTo>
                    <a:pt x="16079" y="23715"/>
                  </a:lnTo>
                  <a:lnTo>
                    <a:pt x="21248" y="17137"/>
                  </a:lnTo>
                  <a:lnTo>
                    <a:pt x="28203" y="13922"/>
                  </a:lnTo>
                  <a:lnTo>
                    <a:pt x="36349" y="12949"/>
                  </a:lnTo>
                  <a:lnTo>
                    <a:pt x="42950" y="15809"/>
                  </a:lnTo>
                  <a:lnTo>
                    <a:pt x="53404" y="28346"/>
                  </a:lnTo>
                  <a:lnTo>
                    <a:pt x="65866" y="55135"/>
                  </a:lnTo>
                  <a:lnTo>
                    <a:pt x="69647" y="57971"/>
                  </a:lnTo>
                  <a:lnTo>
                    <a:pt x="73337" y="56353"/>
                  </a:lnTo>
                  <a:lnTo>
                    <a:pt x="80557" y="45196"/>
                  </a:lnTo>
                  <a:lnTo>
                    <a:pt x="97844" y="12557"/>
                  </a:lnTo>
                  <a:lnTo>
                    <a:pt x="103834" y="5019"/>
                  </a:lnTo>
                  <a:lnTo>
                    <a:pt x="111336" y="1164"/>
                  </a:lnTo>
                  <a:lnTo>
                    <a:pt x="129031" y="0"/>
                  </a:lnTo>
                  <a:lnTo>
                    <a:pt x="137494" y="3667"/>
                  </a:lnTo>
                  <a:lnTo>
                    <a:pt x="160582" y="25596"/>
                  </a:lnTo>
                  <a:lnTo>
                    <a:pt x="186224" y="64447"/>
                  </a:lnTo>
                  <a:lnTo>
                    <a:pt x="193900" y="85058"/>
                  </a:lnTo>
                  <a:lnTo>
                    <a:pt x="200041" y="126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811316" y="2463668"/>
              <a:ext cx="196069" cy="294419"/>
            </a:xfrm>
            <a:custGeom>
              <a:avLst/>
              <a:gdLst/>
              <a:ahLst/>
              <a:cxnLst/>
              <a:rect l="0" t="0" r="0" b="0"/>
              <a:pathLst>
                <a:path w="196069" h="294419">
                  <a:moveTo>
                    <a:pt x="0" y="0"/>
                  </a:moveTo>
                  <a:lnTo>
                    <a:pt x="2339" y="33622"/>
                  </a:lnTo>
                  <a:lnTo>
                    <a:pt x="16666" y="88443"/>
                  </a:lnTo>
                  <a:lnTo>
                    <a:pt x="25995" y="138119"/>
                  </a:lnTo>
                  <a:lnTo>
                    <a:pt x="40457" y="186763"/>
                  </a:lnTo>
                  <a:lnTo>
                    <a:pt x="50235" y="245122"/>
                  </a:lnTo>
                  <a:lnTo>
                    <a:pt x="52207" y="251152"/>
                  </a:lnTo>
                  <a:lnTo>
                    <a:pt x="54692" y="251663"/>
                  </a:lnTo>
                  <a:lnTo>
                    <a:pt x="57518" y="248494"/>
                  </a:lnTo>
                  <a:lnTo>
                    <a:pt x="57539" y="235614"/>
                  </a:lnTo>
                  <a:lnTo>
                    <a:pt x="53610" y="193160"/>
                  </a:lnTo>
                  <a:lnTo>
                    <a:pt x="59311" y="170077"/>
                  </a:lnTo>
                  <a:lnTo>
                    <a:pt x="70814" y="149289"/>
                  </a:lnTo>
                  <a:lnTo>
                    <a:pt x="87625" y="132251"/>
                  </a:lnTo>
                  <a:lnTo>
                    <a:pt x="97021" y="127942"/>
                  </a:lnTo>
                  <a:lnTo>
                    <a:pt x="116820" y="126273"/>
                  </a:lnTo>
                  <a:lnTo>
                    <a:pt x="134198" y="132551"/>
                  </a:lnTo>
                  <a:lnTo>
                    <a:pt x="164418" y="155644"/>
                  </a:lnTo>
                  <a:lnTo>
                    <a:pt x="185847" y="181427"/>
                  </a:lnTo>
                  <a:lnTo>
                    <a:pt x="193733" y="204247"/>
                  </a:lnTo>
                  <a:lnTo>
                    <a:pt x="196068" y="229986"/>
                  </a:lnTo>
                  <a:lnTo>
                    <a:pt x="193206" y="257024"/>
                  </a:lnTo>
                  <a:lnTo>
                    <a:pt x="184915" y="278399"/>
                  </a:lnTo>
                  <a:lnTo>
                    <a:pt x="179429" y="287375"/>
                  </a:lnTo>
                  <a:lnTo>
                    <a:pt x="171092" y="292189"/>
                  </a:lnTo>
                  <a:lnTo>
                    <a:pt x="149350" y="294418"/>
                  </a:lnTo>
                  <a:lnTo>
                    <a:pt x="116391" y="289096"/>
                  </a:lnTo>
                  <a:lnTo>
                    <a:pt x="89988" y="274521"/>
                  </a:lnTo>
                  <a:lnTo>
                    <a:pt x="80939" y="265119"/>
                  </a:lnTo>
                  <a:lnTo>
                    <a:pt x="7369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061018" y="2565099"/>
              <a:ext cx="150948" cy="151254"/>
            </a:xfrm>
            <a:custGeom>
              <a:avLst/>
              <a:gdLst/>
              <a:ahLst/>
              <a:cxnLst/>
              <a:rect l="0" t="0" r="0" b="0"/>
              <a:pathLst>
                <a:path w="150948" h="151254">
                  <a:moveTo>
                    <a:pt x="2982" y="77554"/>
                  </a:moveTo>
                  <a:lnTo>
                    <a:pt x="51913" y="77554"/>
                  </a:lnTo>
                  <a:lnTo>
                    <a:pt x="105454" y="71964"/>
                  </a:lnTo>
                  <a:lnTo>
                    <a:pt x="133430" y="57310"/>
                  </a:lnTo>
                  <a:lnTo>
                    <a:pt x="145967" y="41650"/>
                  </a:lnTo>
                  <a:lnTo>
                    <a:pt x="150947" y="32561"/>
                  </a:lnTo>
                  <a:lnTo>
                    <a:pt x="150759" y="25332"/>
                  </a:lnTo>
                  <a:lnTo>
                    <a:pt x="147123" y="19342"/>
                  </a:lnTo>
                  <a:lnTo>
                    <a:pt x="133725" y="9568"/>
                  </a:lnTo>
                  <a:lnTo>
                    <a:pt x="116072" y="1324"/>
                  </a:lnTo>
                  <a:lnTo>
                    <a:pt x="96528" y="0"/>
                  </a:lnTo>
                  <a:lnTo>
                    <a:pt x="76143" y="4481"/>
                  </a:lnTo>
                  <a:lnTo>
                    <a:pt x="46106" y="20157"/>
                  </a:lnTo>
                  <a:lnTo>
                    <a:pt x="29557" y="32937"/>
                  </a:lnTo>
                  <a:lnTo>
                    <a:pt x="12675" y="58874"/>
                  </a:lnTo>
                  <a:lnTo>
                    <a:pt x="265" y="88787"/>
                  </a:lnTo>
                  <a:lnTo>
                    <a:pt x="0" y="97910"/>
                  </a:lnTo>
                  <a:lnTo>
                    <a:pt x="5946" y="114287"/>
                  </a:lnTo>
                  <a:lnTo>
                    <a:pt x="22626" y="129365"/>
                  </a:lnTo>
                  <a:lnTo>
                    <a:pt x="45638" y="141525"/>
                  </a:lnTo>
                  <a:lnTo>
                    <a:pt x="98538" y="149331"/>
                  </a:lnTo>
                  <a:lnTo>
                    <a:pt x="139852" y="151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306155" y="2568953"/>
              <a:ext cx="136872" cy="204866"/>
            </a:xfrm>
            <a:custGeom>
              <a:avLst/>
              <a:gdLst/>
              <a:ahLst/>
              <a:cxnLst/>
              <a:rect l="0" t="0" r="0" b="0"/>
              <a:pathLst>
                <a:path w="136872" h="204866">
                  <a:moveTo>
                    <a:pt x="0" y="73700"/>
                  </a:moveTo>
                  <a:lnTo>
                    <a:pt x="14654" y="126727"/>
                  </a:lnTo>
                  <a:lnTo>
                    <a:pt x="26453" y="187369"/>
                  </a:lnTo>
                  <a:lnTo>
                    <a:pt x="32814" y="203768"/>
                  </a:lnTo>
                  <a:lnTo>
                    <a:pt x="31234" y="204865"/>
                  </a:lnTo>
                  <a:lnTo>
                    <a:pt x="27842" y="203257"/>
                  </a:lnTo>
                  <a:lnTo>
                    <a:pt x="6999" y="147296"/>
                  </a:lnTo>
                  <a:lnTo>
                    <a:pt x="6231" y="126296"/>
                  </a:lnTo>
                  <a:lnTo>
                    <a:pt x="10958" y="105265"/>
                  </a:lnTo>
                  <a:lnTo>
                    <a:pt x="26773" y="74863"/>
                  </a:lnTo>
                  <a:lnTo>
                    <a:pt x="39585" y="58229"/>
                  </a:lnTo>
                  <a:lnTo>
                    <a:pt x="93615" y="2133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4758880" y="2463668"/>
            <a:ext cx="1674032" cy="505369"/>
            <a:chOff x="4758880" y="2463668"/>
            <a:chExt cx="1674032" cy="505369"/>
          </a:xfrm>
        </p:grpSpPr>
        <p:sp>
          <p:nvSpPr>
            <p:cNvPr id="110" name="Freeform 109"/>
            <p:cNvSpPr/>
            <p:nvPr/>
          </p:nvSpPr>
          <p:spPr>
            <a:xfrm>
              <a:off x="4885223" y="2463668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1255" y="145289"/>
                  </a:lnTo>
                  <a:lnTo>
                    <a:pt x="5230" y="205301"/>
                  </a:lnTo>
                  <a:lnTo>
                    <a:pt x="688" y="26741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758880" y="2568953"/>
              <a:ext cx="221100" cy="46411"/>
            </a:xfrm>
            <a:custGeom>
              <a:avLst/>
              <a:gdLst/>
              <a:ahLst/>
              <a:cxnLst/>
              <a:rect l="0" t="0" r="0" b="0"/>
              <a:pathLst>
                <a:path w="221100" h="46411">
                  <a:moveTo>
                    <a:pt x="221099" y="0"/>
                  </a:moveTo>
                  <a:lnTo>
                    <a:pt x="166054" y="17958"/>
                  </a:lnTo>
                  <a:lnTo>
                    <a:pt x="114646" y="31667"/>
                  </a:lnTo>
                  <a:lnTo>
                    <a:pt x="53842" y="45639"/>
                  </a:lnTo>
                  <a:lnTo>
                    <a:pt x="29390" y="4641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952688" y="2658120"/>
              <a:ext cx="155194" cy="118458"/>
            </a:xfrm>
            <a:custGeom>
              <a:avLst/>
              <a:gdLst/>
              <a:ahLst/>
              <a:cxnLst/>
              <a:rect l="0" t="0" r="0" b="0"/>
              <a:pathLst>
                <a:path w="155194" h="118458">
                  <a:moveTo>
                    <a:pt x="100991" y="5589"/>
                  </a:moveTo>
                  <a:lnTo>
                    <a:pt x="84223" y="0"/>
                  </a:lnTo>
                  <a:lnTo>
                    <a:pt x="66632" y="376"/>
                  </a:lnTo>
                  <a:lnTo>
                    <a:pt x="48285" y="5612"/>
                  </a:lnTo>
                  <a:lnTo>
                    <a:pt x="10197" y="34593"/>
                  </a:lnTo>
                  <a:lnTo>
                    <a:pt x="2146" y="54355"/>
                  </a:lnTo>
                  <a:lnTo>
                    <a:pt x="0" y="66175"/>
                  </a:lnTo>
                  <a:lnTo>
                    <a:pt x="3853" y="85549"/>
                  </a:lnTo>
                  <a:lnTo>
                    <a:pt x="8156" y="93991"/>
                  </a:lnTo>
                  <a:lnTo>
                    <a:pt x="22296" y="106490"/>
                  </a:lnTo>
                  <a:lnTo>
                    <a:pt x="30980" y="111461"/>
                  </a:lnTo>
                  <a:lnTo>
                    <a:pt x="71148" y="118457"/>
                  </a:lnTo>
                  <a:lnTo>
                    <a:pt x="108916" y="114941"/>
                  </a:lnTo>
                  <a:lnTo>
                    <a:pt x="128299" y="103323"/>
                  </a:lnTo>
                  <a:lnTo>
                    <a:pt x="143543" y="86461"/>
                  </a:lnTo>
                  <a:lnTo>
                    <a:pt x="154218" y="67269"/>
                  </a:lnTo>
                  <a:lnTo>
                    <a:pt x="155193" y="57238"/>
                  </a:lnTo>
                  <a:lnTo>
                    <a:pt x="150037" y="36733"/>
                  </a:lnTo>
                  <a:lnTo>
                    <a:pt x="136827" y="22161"/>
                  </a:lnTo>
                  <a:lnTo>
                    <a:pt x="120427" y="12954"/>
                  </a:lnTo>
                  <a:lnTo>
                    <a:pt x="90462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385333" y="2631302"/>
              <a:ext cx="152657" cy="153960"/>
            </a:xfrm>
            <a:custGeom>
              <a:avLst/>
              <a:gdLst/>
              <a:ahLst/>
              <a:cxnLst/>
              <a:rect l="0" t="0" r="0" b="0"/>
              <a:pathLst>
                <a:path w="152657" h="153960">
                  <a:moveTo>
                    <a:pt x="131600" y="32407"/>
                  </a:moveTo>
                  <a:lnTo>
                    <a:pt x="102291" y="3099"/>
                  </a:lnTo>
                  <a:lnTo>
                    <a:pt x="93343" y="0"/>
                  </a:lnTo>
                  <a:lnTo>
                    <a:pt x="59563" y="1228"/>
                  </a:lnTo>
                  <a:lnTo>
                    <a:pt x="37582" y="6072"/>
                  </a:lnTo>
                  <a:lnTo>
                    <a:pt x="19234" y="18363"/>
                  </a:lnTo>
                  <a:lnTo>
                    <a:pt x="11065" y="26554"/>
                  </a:lnTo>
                  <a:lnTo>
                    <a:pt x="1990" y="51253"/>
                  </a:lnTo>
                  <a:lnTo>
                    <a:pt x="0" y="94923"/>
                  </a:lnTo>
                  <a:lnTo>
                    <a:pt x="1752" y="109180"/>
                  </a:lnTo>
                  <a:lnTo>
                    <a:pt x="7600" y="121023"/>
                  </a:lnTo>
                  <a:lnTo>
                    <a:pt x="26575" y="140423"/>
                  </a:lnTo>
                  <a:lnTo>
                    <a:pt x="50607" y="150604"/>
                  </a:lnTo>
                  <a:lnTo>
                    <a:pt x="75716" y="153959"/>
                  </a:lnTo>
                  <a:lnTo>
                    <a:pt x="138334" y="141643"/>
                  </a:lnTo>
                  <a:lnTo>
                    <a:pt x="152656" y="137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569575" y="2463668"/>
              <a:ext cx="157928" cy="305327"/>
            </a:xfrm>
            <a:custGeom>
              <a:avLst/>
              <a:gdLst/>
              <a:ahLst/>
              <a:cxnLst/>
              <a:rect l="0" t="0" r="0" b="0"/>
              <a:pathLst>
                <a:path w="157928" h="305327">
                  <a:moveTo>
                    <a:pt x="0" y="0"/>
                  </a:moveTo>
                  <a:lnTo>
                    <a:pt x="14654" y="55141"/>
                  </a:lnTo>
                  <a:lnTo>
                    <a:pt x="20962" y="112104"/>
                  </a:lnTo>
                  <a:lnTo>
                    <a:pt x="29141" y="168417"/>
                  </a:lnTo>
                  <a:lnTo>
                    <a:pt x="36692" y="224600"/>
                  </a:lnTo>
                  <a:lnTo>
                    <a:pt x="40507" y="266720"/>
                  </a:lnTo>
                  <a:lnTo>
                    <a:pt x="39873" y="272570"/>
                  </a:lnTo>
                  <a:lnTo>
                    <a:pt x="38280" y="272960"/>
                  </a:lnTo>
                  <a:lnTo>
                    <a:pt x="36049" y="269711"/>
                  </a:lnTo>
                  <a:lnTo>
                    <a:pt x="32908" y="242781"/>
                  </a:lnTo>
                  <a:lnTo>
                    <a:pt x="37566" y="210755"/>
                  </a:lnTo>
                  <a:lnTo>
                    <a:pt x="51945" y="179039"/>
                  </a:lnTo>
                  <a:lnTo>
                    <a:pt x="59196" y="173172"/>
                  </a:lnTo>
                  <a:lnTo>
                    <a:pt x="67540" y="170430"/>
                  </a:lnTo>
                  <a:lnTo>
                    <a:pt x="76612" y="169772"/>
                  </a:lnTo>
                  <a:lnTo>
                    <a:pt x="92931" y="175280"/>
                  </a:lnTo>
                  <a:lnTo>
                    <a:pt x="100559" y="180024"/>
                  </a:lnTo>
                  <a:lnTo>
                    <a:pt x="122472" y="209058"/>
                  </a:lnTo>
                  <a:lnTo>
                    <a:pt x="146427" y="263014"/>
                  </a:lnTo>
                  <a:lnTo>
                    <a:pt x="15792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742475" y="2613831"/>
              <a:ext cx="153484" cy="124075"/>
            </a:xfrm>
            <a:custGeom>
              <a:avLst/>
              <a:gdLst/>
              <a:ahLst/>
              <a:cxnLst/>
              <a:rect l="0" t="0" r="0" b="0"/>
              <a:pathLst>
                <a:path w="153484" h="124075">
                  <a:moveTo>
                    <a:pt x="132426" y="39350"/>
                  </a:moveTo>
                  <a:lnTo>
                    <a:pt x="121248" y="22582"/>
                  </a:lnTo>
                  <a:lnTo>
                    <a:pt x="106402" y="11231"/>
                  </a:lnTo>
                  <a:lnTo>
                    <a:pt x="86935" y="3456"/>
                  </a:lnTo>
                  <a:lnTo>
                    <a:pt x="62685" y="0"/>
                  </a:lnTo>
                  <a:lnTo>
                    <a:pt x="42549" y="4704"/>
                  </a:lnTo>
                  <a:lnTo>
                    <a:pt x="25800" y="15763"/>
                  </a:lnTo>
                  <a:lnTo>
                    <a:pt x="10557" y="32376"/>
                  </a:lnTo>
                  <a:lnTo>
                    <a:pt x="2223" y="54578"/>
                  </a:lnTo>
                  <a:lnTo>
                    <a:pt x="0" y="67049"/>
                  </a:lnTo>
                  <a:lnTo>
                    <a:pt x="3770" y="87146"/>
                  </a:lnTo>
                  <a:lnTo>
                    <a:pt x="19047" y="111613"/>
                  </a:lnTo>
                  <a:lnTo>
                    <a:pt x="25255" y="119111"/>
                  </a:lnTo>
                  <a:lnTo>
                    <a:pt x="32902" y="122940"/>
                  </a:lnTo>
                  <a:lnTo>
                    <a:pt x="50759" y="124074"/>
                  </a:lnTo>
                  <a:lnTo>
                    <a:pt x="58094" y="120399"/>
                  </a:lnTo>
                  <a:lnTo>
                    <a:pt x="87875" y="85248"/>
                  </a:lnTo>
                  <a:lnTo>
                    <a:pt x="93367" y="83987"/>
                  </a:lnTo>
                  <a:lnTo>
                    <a:pt x="98197" y="86655"/>
                  </a:lnTo>
                  <a:lnTo>
                    <a:pt x="119946" y="110565"/>
                  </a:lnTo>
                  <a:lnTo>
                    <a:pt x="133118" y="117795"/>
                  </a:lnTo>
                  <a:lnTo>
                    <a:pt x="153483" y="123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927544" y="2624848"/>
              <a:ext cx="115814" cy="154676"/>
            </a:xfrm>
            <a:custGeom>
              <a:avLst/>
              <a:gdLst/>
              <a:ahLst/>
              <a:cxnLst/>
              <a:rect l="0" t="0" r="0" b="0"/>
              <a:pathLst>
                <a:path w="115814" h="154676">
                  <a:moveTo>
                    <a:pt x="0" y="28333"/>
                  </a:moveTo>
                  <a:lnTo>
                    <a:pt x="0" y="86950"/>
                  </a:lnTo>
                  <a:lnTo>
                    <a:pt x="0" y="131765"/>
                  </a:lnTo>
                  <a:lnTo>
                    <a:pt x="0" y="68284"/>
                  </a:lnTo>
                  <a:lnTo>
                    <a:pt x="5589" y="13868"/>
                  </a:lnTo>
                  <a:lnTo>
                    <a:pt x="10745" y="5821"/>
                  </a:lnTo>
                  <a:lnTo>
                    <a:pt x="17691" y="1627"/>
                  </a:lnTo>
                  <a:lnTo>
                    <a:pt x="25832" y="0"/>
                  </a:lnTo>
                  <a:lnTo>
                    <a:pt x="33599" y="1256"/>
                  </a:lnTo>
                  <a:lnTo>
                    <a:pt x="48468" y="8890"/>
                  </a:lnTo>
                  <a:lnTo>
                    <a:pt x="69993" y="26341"/>
                  </a:lnTo>
                  <a:lnTo>
                    <a:pt x="85599" y="51920"/>
                  </a:lnTo>
                  <a:lnTo>
                    <a:pt x="108606" y="112783"/>
                  </a:lnTo>
                  <a:lnTo>
                    <a:pt x="115813" y="1546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82517" y="2670976"/>
              <a:ext cx="175481" cy="298061"/>
            </a:xfrm>
            <a:custGeom>
              <a:avLst/>
              <a:gdLst/>
              <a:ahLst/>
              <a:cxnLst/>
              <a:rect l="0" t="0" r="0" b="0"/>
              <a:pathLst>
                <a:path w="175481" h="298061">
                  <a:moveTo>
                    <a:pt x="108239" y="34847"/>
                  </a:moveTo>
                  <a:lnTo>
                    <a:pt x="102650" y="18080"/>
                  </a:lnTo>
                  <a:lnTo>
                    <a:pt x="90548" y="6728"/>
                  </a:lnTo>
                  <a:lnTo>
                    <a:pt x="82407" y="2063"/>
                  </a:lnTo>
                  <a:lnTo>
                    <a:pt x="60883" y="0"/>
                  </a:lnTo>
                  <a:lnTo>
                    <a:pt x="48593" y="1087"/>
                  </a:lnTo>
                  <a:lnTo>
                    <a:pt x="28697" y="11654"/>
                  </a:lnTo>
                  <a:lnTo>
                    <a:pt x="13226" y="28049"/>
                  </a:lnTo>
                  <a:lnTo>
                    <a:pt x="2450" y="47034"/>
                  </a:lnTo>
                  <a:lnTo>
                    <a:pt x="0" y="67170"/>
                  </a:lnTo>
                  <a:lnTo>
                    <a:pt x="3981" y="86648"/>
                  </a:lnTo>
                  <a:lnTo>
                    <a:pt x="13549" y="103103"/>
                  </a:lnTo>
                  <a:lnTo>
                    <a:pt x="28720" y="115096"/>
                  </a:lnTo>
                  <a:lnTo>
                    <a:pt x="37679" y="119932"/>
                  </a:lnTo>
                  <a:lnTo>
                    <a:pt x="47161" y="120816"/>
                  </a:lnTo>
                  <a:lnTo>
                    <a:pt x="67055" y="115560"/>
                  </a:lnTo>
                  <a:lnTo>
                    <a:pt x="84476" y="102305"/>
                  </a:lnTo>
                  <a:lnTo>
                    <a:pt x="92397" y="93857"/>
                  </a:lnTo>
                  <a:lnTo>
                    <a:pt x="100018" y="92905"/>
                  </a:lnTo>
                  <a:lnTo>
                    <a:pt x="107437" y="96949"/>
                  </a:lnTo>
                  <a:lnTo>
                    <a:pt x="114724" y="104324"/>
                  </a:lnTo>
                  <a:lnTo>
                    <a:pt x="141949" y="165038"/>
                  </a:lnTo>
                  <a:lnTo>
                    <a:pt x="166794" y="214339"/>
                  </a:lnTo>
                  <a:lnTo>
                    <a:pt x="174427" y="235114"/>
                  </a:lnTo>
                  <a:lnTo>
                    <a:pt x="175480" y="256046"/>
                  </a:lnTo>
                  <a:lnTo>
                    <a:pt x="174123" y="266541"/>
                  </a:lnTo>
                  <a:lnTo>
                    <a:pt x="168540" y="273538"/>
                  </a:lnTo>
                  <a:lnTo>
                    <a:pt x="118621" y="291278"/>
                  </a:lnTo>
                  <a:lnTo>
                    <a:pt x="60892" y="297167"/>
                  </a:lnTo>
                  <a:lnTo>
                    <a:pt x="34540" y="298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261366" y="2657537"/>
              <a:ext cx="171546" cy="150584"/>
            </a:xfrm>
            <a:custGeom>
              <a:avLst/>
              <a:gdLst/>
              <a:ahLst/>
              <a:cxnLst/>
              <a:rect l="0" t="0" r="0" b="0"/>
              <a:pathLst>
                <a:path w="171546" h="150584">
                  <a:moveTo>
                    <a:pt x="24147" y="58815"/>
                  </a:moveTo>
                  <a:lnTo>
                    <a:pt x="82764" y="58815"/>
                  </a:lnTo>
                  <a:lnTo>
                    <a:pt x="117554" y="53226"/>
                  </a:lnTo>
                  <a:lnTo>
                    <a:pt x="126192" y="48070"/>
                  </a:lnTo>
                  <a:lnTo>
                    <a:pt x="138911" y="32982"/>
                  </a:lnTo>
                  <a:lnTo>
                    <a:pt x="140430" y="25216"/>
                  </a:lnTo>
                  <a:lnTo>
                    <a:pt x="139103" y="17698"/>
                  </a:lnTo>
                  <a:lnTo>
                    <a:pt x="135879" y="10347"/>
                  </a:lnTo>
                  <a:lnTo>
                    <a:pt x="129051" y="5446"/>
                  </a:lnTo>
                  <a:lnTo>
                    <a:pt x="108985" y="0"/>
                  </a:lnTo>
                  <a:lnTo>
                    <a:pt x="76970" y="2524"/>
                  </a:lnTo>
                  <a:lnTo>
                    <a:pt x="45257" y="16270"/>
                  </a:lnTo>
                  <a:lnTo>
                    <a:pt x="19223" y="35161"/>
                  </a:lnTo>
                  <a:lnTo>
                    <a:pt x="2281" y="61165"/>
                  </a:lnTo>
                  <a:lnTo>
                    <a:pt x="0" y="84036"/>
                  </a:lnTo>
                  <a:lnTo>
                    <a:pt x="4056" y="107459"/>
                  </a:lnTo>
                  <a:lnTo>
                    <a:pt x="13658" y="125668"/>
                  </a:lnTo>
                  <a:lnTo>
                    <a:pt x="28844" y="138440"/>
                  </a:lnTo>
                  <a:lnTo>
                    <a:pt x="37807" y="143484"/>
                  </a:lnTo>
                  <a:lnTo>
                    <a:pt x="78367" y="150583"/>
                  </a:lnTo>
                  <a:lnTo>
                    <a:pt x="138781" y="144845"/>
                  </a:lnTo>
                  <a:lnTo>
                    <a:pt x="171545" y="143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717181" y="2495253"/>
            <a:ext cx="453333" cy="315856"/>
            <a:chOff x="6717181" y="2495253"/>
            <a:chExt cx="453333" cy="315856"/>
          </a:xfrm>
        </p:grpSpPr>
        <p:sp>
          <p:nvSpPr>
            <p:cNvPr id="120" name="Freeform 119"/>
            <p:cNvSpPr/>
            <p:nvPr/>
          </p:nvSpPr>
          <p:spPr>
            <a:xfrm>
              <a:off x="6822466" y="2516310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2724" y="37479"/>
                  </a:lnTo>
                  <a:lnTo>
                    <a:pt x="10963" y="94491"/>
                  </a:lnTo>
                  <a:lnTo>
                    <a:pt x="10657" y="144851"/>
                  </a:lnTo>
                  <a:lnTo>
                    <a:pt x="9385" y="204695"/>
                  </a:lnTo>
                  <a:lnTo>
                    <a:pt x="1467" y="26802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717181" y="2642653"/>
              <a:ext cx="221100" cy="21057"/>
            </a:xfrm>
            <a:custGeom>
              <a:avLst/>
              <a:gdLst/>
              <a:ahLst/>
              <a:cxnLst/>
              <a:rect l="0" t="0" r="0" b="0"/>
              <a:pathLst>
                <a:path w="221100" h="21057">
                  <a:moveTo>
                    <a:pt x="221099" y="0"/>
                  </a:moveTo>
                  <a:lnTo>
                    <a:pt x="159006" y="5589"/>
                  </a:lnTo>
                  <a:lnTo>
                    <a:pt x="106452" y="9552"/>
                  </a:lnTo>
                  <a:lnTo>
                    <a:pt x="47197" y="1345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910016" y="2495253"/>
              <a:ext cx="260498" cy="288101"/>
            </a:xfrm>
            <a:custGeom>
              <a:avLst/>
              <a:gdLst/>
              <a:ahLst/>
              <a:cxnLst/>
              <a:rect l="0" t="0" r="0" b="0"/>
              <a:pathLst>
                <a:path w="260498" h="288101">
                  <a:moveTo>
                    <a:pt x="7206" y="0"/>
                  </a:moveTo>
                  <a:lnTo>
                    <a:pt x="12796" y="58617"/>
                  </a:lnTo>
                  <a:lnTo>
                    <a:pt x="16759" y="113961"/>
                  </a:lnTo>
                  <a:lnTo>
                    <a:pt x="20662" y="176886"/>
                  </a:lnTo>
                  <a:lnTo>
                    <a:pt x="26762" y="240312"/>
                  </a:lnTo>
                  <a:lnTo>
                    <a:pt x="22229" y="280604"/>
                  </a:lnTo>
                  <a:lnTo>
                    <a:pt x="18392" y="286505"/>
                  </a:lnTo>
                  <a:lnTo>
                    <a:pt x="13493" y="288100"/>
                  </a:lnTo>
                  <a:lnTo>
                    <a:pt x="7888" y="286823"/>
                  </a:lnTo>
                  <a:lnTo>
                    <a:pt x="4151" y="281293"/>
                  </a:lnTo>
                  <a:lnTo>
                    <a:pt x="0" y="262670"/>
                  </a:lnTo>
                  <a:lnTo>
                    <a:pt x="3251" y="231466"/>
                  </a:lnTo>
                  <a:lnTo>
                    <a:pt x="11687" y="213619"/>
                  </a:lnTo>
                  <a:lnTo>
                    <a:pt x="17213" y="205583"/>
                  </a:lnTo>
                  <a:lnTo>
                    <a:pt x="32711" y="193536"/>
                  </a:lnTo>
                  <a:lnTo>
                    <a:pt x="41757" y="188686"/>
                  </a:lnTo>
                  <a:lnTo>
                    <a:pt x="50127" y="187792"/>
                  </a:lnTo>
                  <a:lnTo>
                    <a:pt x="65666" y="193038"/>
                  </a:lnTo>
                  <a:lnTo>
                    <a:pt x="87570" y="214734"/>
                  </a:lnTo>
                  <a:lnTo>
                    <a:pt x="115353" y="274107"/>
                  </a:lnTo>
                  <a:lnTo>
                    <a:pt x="119078" y="277495"/>
                  </a:lnTo>
                  <a:lnTo>
                    <a:pt x="122733" y="276244"/>
                  </a:lnTo>
                  <a:lnTo>
                    <a:pt x="139702" y="260835"/>
                  </a:lnTo>
                  <a:lnTo>
                    <a:pt x="197260" y="220890"/>
                  </a:lnTo>
                  <a:lnTo>
                    <a:pt x="255796" y="171954"/>
                  </a:lnTo>
                  <a:lnTo>
                    <a:pt x="259501" y="163769"/>
                  </a:lnTo>
                  <a:lnTo>
                    <a:pt x="260497" y="145316"/>
                  </a:lnTo>
                  <a:lnTo>
                    <a:pt x="256786" y="137822"/>
                  </a:lnTo>
                  <a:lnTo>
                    <a:pt x="243303" y="126375"/>
                  </a:lnTo>
                  <a:lnTo>
                    <a:pt x="234794" y="124024"/>
                  </a:lnTo>
                  <a:lnTo>
                    <a:pt x="215981" y="124532"/>
                  </a:lnTo>
                  <a:lnTo>
                    <a:pt x="199041" y="131777"/>
                  </a:lnTo>
                  <a:lnTo>
                    <a:pt x="163513" y="155492"/>
                  </a:lnTo>
                  <a:lnTo>
                    <a:pt x="157034" y="164493"/>
                  </a:lnTo>
                  <a:lnTo>
                    <a:pt x="149836" y="186972"/>
                  </a:lnTo>
                  <a:lnTo>
                    <a:pt x="145783" y="225935"/>
                  </a:lnTo>
                  <a:lnTo>
                    <a:pt x="151075" y="247035"/>
                  </a:lnTo>
                  <a:lnTo>
                    <a:pt x="155761" y="255937"/>
                  </a:lnTo>
                  <a:lnTo>
                    <a:pt x="170327" y="268948"/>
                  </a:lnTo>
                  <a:lnTo>
                    <a:pt x="179124" y="274055"/>
                  </a:lnTo>
                  <a:lnTo>
                    <a:pt x="187329" y="276290"/>
                  </a:lnTo>
                  <a:lnTo>
                    <a:pt x="21777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7366601" y="2549318"/>
            <a:ext cx="2629618" cy="493418"/>
            <a:chOff x="7366601" y="2549318"/>
            <a:chExt cx="2629618" cy="493418"/>
          </a:xfrm>
        </p:grpSpPr>
        <p:sp>
          <p:nvSpPr>
            <p:cNvPr id="124" name="Freeform 123"/>
            <p:cNvSpPr/>
            <p:nvPr/>
          </p:nvSpPr>
          <p:spPr>
            <a:xfrm>
              <a:off x="7366601" y="2549318"/>
              <a:ext cx="129690" cy="280142"/>
            </a:xfrm>
            <a:custGeom>
              <a:avLst/>
              <a:gdLst/>
              <a:ahLst/>
              <a:cxnLst/>
              <a:rect l="0" t="0" r="0" b="0"/>
              <a:pathLst>
                <a:path w="129690" h="280142">
                  <a:moveTo>
                    <a:pt x="129689" y="156505"/>
                  </a:moveTo>
                  <a:lnTo>
                    <a:pt x="85727" y="141851"/>
                  </a:lnTo>
                  <a:lnTo>
                    <a:pt x="76984" y="143226"/>
                  </a:lnTo>
                  <a:lnTo>
                    <a:pt x="61031" y="154113"/>
                  </a:lnTo>
                  <a:lnTo>
                    <a:pt x="17519" y="200797"/>
                  </a:lnTo>
                  <a:lnTo>
                    <a:pt x="1957" y="230850"/>
                  </a:lnTo>
                  <a:lnTo>
                    <a:pt x="0" y="254668"/>
                  </a:lnTo>
                  <a:lnTo>
                    <a:pt x="1115" y="267571"/>
                  </a:lnTo>
                  <a:lnTo>
                    <a:pt x="5369" y="275003"/>
                  </a:lnTo>
                  <a:lnTo>
                    <a:pt x="11714" y="278787"/>
                  </a:lnTo>
                  <a:lnTo>
                    <a:pt x="19454" y="280141"/>
                  </a:lnTo>
                  <a:lnTo>
                    <a:pt x="26953" y="278703"/>
                  </a:lnTo>
                  <a:lnTo>
                    <a:pt x="41525" y="270867"/>
                  </a:lnTo>
                  <a:lnTo>
                    <a:pt x="62882" y="247712"/>
                  </a:lnTo>
                  <a:lnTo>
                    <a:pt x="82654" y="207277"/>
                  </a:lnTo>
                  <a:lnTo>
                    <a:pt x="97825" y="155443"/>
                  </a:lnTo>
                  <a:lnTo>
                    <a:pt x="112086" y="100144"/>
                  </a:lnTo>
                  <a:lnTo>
                    <a:pt x="117763" y="36924"/>
                  </a:lnTo>
                  <a:lnTo>
                    <a:pt x="117577" y="711"/>
                  </a:lnTo>
                  <a:lnTo>
                    <a:pt x="115765" y="0"/>
                  </a:lnTo>
                  <a:lnTo>
                    <a:pt x="113388" y="3036"/>
                  </a:lnTo>
                  <a:lnTo>
                    <a:pt x="106138" y="62452"/>
                  </a:lnTo>
                  <a:lnTo>
                    <a:pt x="99690" y="118040"/>
                  </a:lnTo>
                  <a:lnTo>
                    <a:pt x="99587" y="172910"/>
                  </a:lnTo>
                  <a:lnTo>
                    <a:pt x="112799" y="229592"/>
                  </a:lnTo>
                  <a:lnTo>
                    <a:pt x="119160" y="251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517347" y="2661275"/>
              <a:ext cx="105498" cy="160363"/>
            </a:xfrm>
            <a:custGeom>
              <a:avLst/>
              <a:gdLst/>
              <a:ahLst/>
              <a:cxnLst/>
              <a:rect l="0" t="0" r="0" b="0"/>
              <a:pathLst>
                <a:path w="105498" h="160363">
                  <a:moveTo>
                    <a:pt x="0" y="97191"/>
                  </a:moveTo>
                  <a:lnTo>
                    <a:pt x="53875" y="69680"/>
                  </a:lnTo>
                  <a:lnTo>
                    <a:pt x="83423" y="57584"/>
                  </a:lnTo>
                  <a:lnTo>
                    <a:pt x="99858" y="46053"/>
                  </a:lnTo>
                  <a:lnTo>
                    <a:pt x="104007" y="38532"/>
                  </a:lnTo>
                  <a:lnTo>
                    <a:pt x="105497" y="20818"/>
                  </a:lnTo>
                  <a:lnTo>
                    <a:pt x="101916" y="13520"/>
                  </a:lnTo>
                  <a:lnTo>
                    <a:pt x="88580" y="2292"/>
                  </a:lnTo>
                  <a:lnTo>
                    <a:pt x="80110" y="0"/>
                  </a:lnTo>
                  <a:lnTo>
                    <a:pt x="61341" y="572"/>
                  </a:lnTo>
                  <a:lnTo>
                    <a:pt x="44420" y="7846"/>
                  </a:lnTo>
                  <a:lnTo>
                    <a:pt x="36632" y="13061"/>
                  </a:lnTo>
                  <a:lnTo>
                    <a:pt x="24860" y="28214"/>
                  </a:lnTo>
                  <a:lnTo>
                    <a:pt x="7770" y="66538"/>
                  </a:lnTo>
                  <a:lnTo>
                    <a:pt x="6573" y="87077"/>
                  </a:lnTo>
                  <a:lnTo>
                    <a:pt x="11110" y="107904"/>
                  </a:lnTo>
                  <a:lnTo>
                    <a:pt x="20926" y="128858"/>
                  </a:lnTo>
                  <a:lnTo>
                    <a:pt x="36206" y="143631"/>
                  </a:lnTo>
                  <a:lnTo>
                    <a:pt x="63171" y="160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657307" y="2702028"/>
              <a:ext cx="133782" cy="161724"/>
            </a:xfrm>
            <a:custGeom>
              <a:avLst/>
              <a:gdLst/>
              <a:ahLst/>
              <a:cxnLst/>
              <a:rect l="0" t="0" r="0" b="0"/>
              <a:pathLst>
                <a:path w="133782" h="161724">
                  <a:moveTo>
                    <a:pt x="7439" y="45909"/>
                  </a:moveTo>
                  <a:lnTo>
                    <a:pt x="1850" y="62677"/>
                  </a:lnTo>
                  <a:lnTo>
                    <a:pt x="2225" y="80268"/>
                  </a:lnTo>
                  <a:lnTo>
                    <a:pt x="6409" y="125746"/>
                  </a:lnTo>
                  <a:lnTo>
                    <a:pt x="5582" y="129549"/>
                  </a:lnTo>
                  <a:lnTo>
                    <a:pt x="3861" y="127406"/>
                  </a:lnTo>
                  <a:lnTo>
                    <a:pt x="0" y="112546"/>
                  </a:lnTo>
                  <a:lnTo>
                    <a:pt x="641" y="64878"/>
                  </a:lnTo>
                  <a:lnTo>
                    <a:pt x="11685" y="15991"/>
                  </a:lnTo>
                  <a:lnTo>
                    <a:pt x="18459" y="8416"/>
                  </a:lnTo>
                  <a:lnTo>
                    <a:pt x="38462" y="0"/>
                  </a:lnTo>
                  <a:lnTo>
                    <a:pt x="48008" y="1265"/>
                  </a:lnTo>
                  <a:lnTo>
                    <a:pt x="64854" y="12029"/>
                  </a:lnTo>
                  <a:lnTo>
                    <a:pt x="93563" y="40300"/>
                  </a:lnTo>
                  <a:lnTo>
                    <a:pt x="115559" y="88671"/>
                  </a:lnTo>
                  <a:lnTo>
                    <a:pt x="125359" y="142845"/>
                  </a:lnTo>
                  <a:lnTo>
                    <a:pt x="133781" y="1617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813092" y="2705823"/>
              <a:ext cx="86907" cy="157567"/>
            </a:xfrm>
            <a:custGeom>
              <a:avLst/>
              <a:gdLst/>
              <a:ahLst/>
              <a:cxnLst/>
              <a:rect l="0" t="0" r="0" b="0"/>
              <a:pathLst>
                <a:path w="86907" h="157567">
                  <a:moveTo>
                    <a:pt x="51696" y="21057"/>
                  </a:moveTo>
                  <a:lnTo>
                    <a:pt x="29338" y="26647"/>
                  </a:lnTo>
                  <a:lnTo>
                    <a:pt x="21583" y="31803"/>
                  </a:lnTo>
                  <a:lnTo>
                    <a:pt x="9846" y="46890"/>
                  </a:lnTo>
                  <a:lnTo>
                    <a:pt x="2251" y="80704"/>
                  </a:lnTo>
                  <a:lnTo>
                    <a:pt x="0" y="120359"/>
                  </a:lnTo>
                  <a:lnTo>
                    <a:pt x="3194" y="131712"/>
                  </a:lnTo>
                  <a:lnTo>
                    <a:pt x="16101" y="150566"/>
                  </a:lnTo>
                  <a:lnTo>
                    <a:pt x="25626" y="155360"/>
                  </a:lnTo>
                  <a:lnTo>
                    <a:pt x="48688" y="157566"/>
                  </a:lnTo>
                  <a:lnTo>
                    <a:pt x="57879" y="154177"/>
                  </a:lnTo>
                  <a:lnTo>
                    <a:pt x="71212" y="141053"/>
                  </a:lnTo>
                  <a:lnTo>
                    <a:pt x="85294" y="113933"/>
                  </a:lnTo>
                  <a:lnTo>
                    <a:pt x="86906" y="90802"/>
                  </a:lnTo>
                  <a:lnTo>
                    <a:pt x="82552" y="66093"/>
                  </a:lnTo>
                  <a:lnTo>
                    <a:pt x="63813" y="24754"/>
                  </a:lnTo>
                  <a:lnTo>
                    <a:pt x="516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938487" y="2729420"/>
              <a:ext cx="178985" cy="134332"/>
            </a:xfrm>
            <a:custGeom>
              <a:avLst/>
              <a:gdLst/>
              <a:ahLst/>
              <a:cxnLst/>
              <a:rect l="0" t="0" r="0" b="0"/>
              <a:pathLst>
                <a:path w="178985" h="134332">
                  <a:moveTo>
                    <a:pt x="0" y="29046"/>
                  </a:moveTo>
                  <a:lnTo>
                    <a:pt x="17959" y="90156"/>
                  </a:lnTo>
                  <a:lnTo>
                    <a:pt x="25858" y="116173"/>
                  </a:lnTo>
                  <a:lnTo>
                    <a:pt x="23971" y="111053"/>
                  </a:lnTo>
                  <a:lnTo>
                    <a:pt x="21441" y="58028"/>
                  </a:lnTo>
                  <a:lnTo>
                    <a:pt x="26722" y="9554"/>
                  </a:lnTo>
                  <a:lnTo>
                    <a:pt x="31853" y="4353"/>
                  </a:lnTo>
                  <a:lnTo>
                    <a:pt x="38783" y="3225"/>
                  </a:lnTo>
                  <a:lnTo>
                    <a:pt x="46912" y="4813"/>
                  </a:lnTo>
                  <a:lnTo>
                    <a:pt x="62184" y="15936"/>
                  </a:lnTo>
                  <a:lnTo>
                    <a:pt x="75601" y="32578"/>
                  </a:lnTo>
                  <a:lnTo>
                    <a:pt x="85463" y="51673"/>
                  </a:lnTo>
                  <a:lnTo>
                    <a:pt x="86221" y="55829"/>
                  </a:lnTo>
                  <a:lnTo>
                    <a:pt x="84387" y="56260"/>
                  </a:lnTo>
                  <a:lnTo>
                    <a:pt x="80825" y="54208"/>
                  </a:lnTo>
                  <a:lnTo>
                    <a:pt x="79619" y="48160"/>
                  </a:lnTo>
                  <a:lnTo>
                    <a:pt x="81400" y="28962"/>
                  </a:lnTo>
                  <a:lnTo>
                    <a:pt x="89211" y="11071"/>
                  </a:lnTo>
                  <a:lnTo>
                    <a:pt x="94569" y="3025"/>
                  </a:lnTo>
                  <a:lnTo>
                    <a:pt x="101650" y="0"/>
                  </a:lnTo>
                  <a:lnTo>
                    <a:pt x="109881" y="324"/>
                  </a:lnTo>
                  <a:lnTo>
                    <a:pt x="118877" y="2879"/>
                  </a:lnTo>
                  <a:lnTo>
                    <a:pt x="135113" y="15076"/>
                  </a:lnTo>
                  <a:lnTo>
                    <a:pt x="148958" y="32196"/>
                  </a:lnTo>
                  <a:lnTo>
                    <a:pt x="159010" y="51503"/>
                  </a:lnTo>
                  <a:lnTo>
                    <a:pt x="170331" y="108144"/>
                  </a:lnTo>
                  <a:lnTo>
                    <a:pt x="178984" y="1343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180642" y="2842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433327" y="2632124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5"/>
                  </a:lnTo>
                  <a:lnTo>
                    <a:pt x="7235" y="219371"/>
                  </a:lnTo>
                  <a:lnTo>
                    <a:pt x="9877" y="274093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349098" y="2758466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1424" y="0"/>
                  </a:lnTo>
                  <a:lnTo>
                    <a:pt x="78589" y="8333"/>
                  </a:lnTo>
                  <a:lnTo>
                    <a:pt x="24103" y="15684"/>
                  </a:lnTo>
                  <a:lnTo>
                    <a:pt x="10712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556421" y="2794991"/>
              <a:ext cx="101150" cy="133116"/>
            </a:xfrm>
            <a:custGeom>
              <a:avLst/>
              <a:gdLst/>
              <a:ahLst/>
              <a:cxnLst/>
              <a:rect l="0" t="0" r="0" b="0"/>
              <a:pathLst>
                <a:path w="101150" h="133116">
                  <a:moveTo>
                    <a:pt x="55890" y="5589"/>
                  </a:moveTo>
                  <a:lnTo>
                    <a:pt x="39122" y="0"/>
                  </a:lnTo>
                  <a:lnTo>
                    <a:pt x="31843" y="693"/>
                  </a:lnTo>
                  <a:lnTo>
                    <a:pt x="17516" y="7702"/>
                  </a:lnTo>
                  <a:lnTo>
                    <a:pt x="6470" y="24856"/>
                  </a:lnTo>
                  <a:lnTo>
                    <a:pt x="0" y="46907"/>
                  </a:lnTo>
                  <a:lnTo>
                    <a:pt x="8177" y="105830"/>
                  </a:lnTo>
                  <a:lnTo>
                    <a:pt x="13553" y="115700"/>
                  </a:lnTo>
                  <a:lnTo>
                    <a:pt x="28885" y="129787"/>
                  </a:lnTo>
                  <a:lnTo>
                    <a:pt x="37886" y="132841"/>
                  </a:lnTo>
                  <a:lnTo>
                    <a:pt x="57247" y="133115"/>
                  </a:lnTo>
                  <a:lnTo>
                    <a:pt x="74431" y="123099"/>
                  </a:lnTo>
                  <a:lnTo>
                    <a:pt x="88697" y="106948"/>
                  </a:lnTo>
                  <a:lnTo>
                    <a:pt x="98937" y="88072"/>
                  </a:lnTo>
                  <a:lnTo>
                    <a:pt x="101149" y="67985"/>
                  </a:lnTo>
                  <a:lnTo>
                    <a:pt x="97062" y="48528"/>
                  </a:lnTo>
                  <a:lnTo>
                    <a:pt x="87446" y="3208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900162" y="2684766"/>
              <a:ext cx="17476" cy="242157"/>
            </a:xfrm>
            <a:custGeom>
              <a:avLst/>
              <a:gdLst/>
              <a:ahLst/>
              <a:cxnLst/>
              <a:rect l="0" t="0" r="0" b="0"/>
              <a:pathLst>
                <a:path w="17476" h="242157">
                  <a:moveTo>
                    <a:pt x="17475" y="0"/>
                  </a:moveTo>
                  <a:lnTo>
                    <a:pt x="8410" y="58617"/>
                  </a:lnTo>
                  <a:lnTo>
                    <a:pt x="0" y="112791"/>
                  </a:lnTo>
                  <a:lnTo>
                    <a:pt x="245" y="168553"/>
                  </a:lnTo>
                  <a:lnTo>
                    <a:pt x="14692" y="231881"/>
                  </a:lnTo>
                  <a:lnTo>
                    <a:pt x="17475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812352" y="2800580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1721" y="3119"/>
                  </a:lnTo>
                  <a:lnTo>
                    <a:pt x="6082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022922" y="2590010"/>
              <a:ext cx="213100" cy="347441"/>
            </a:xfrm>
            <a:custGeom>
              <a:avLst/>
              <a:gdLst/>
              <a:ahLst/>
              <a:cxnLst/>
              <a:rect l="0" t="0" r="0" b="0"/>
              <a:pathLst>
                <a:path w="213100" h="347441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3" y="161453"/>
                  </a:lnTo>
                  <a:lnTo>
                    <a:pt x="9878" y="219023"/>
                  </a:lnTo>
                  <a:lnTo>
                    <a:pt x="10335" y="270006"/>
                  </a:lnTo>
                  <a:lnTo>
                    <a:pt x="16569" y="328015"/>
                  </a:lnTo>
                  <a:lnTo>
                    <a:pt x="15726" y="327471"/>
                  </a:lnTo>
                  <a:lnTo>
                    <a:pt x="13993" y="323599"/>
                  </a:lnTo>
                  <a:lnTo>
                    <a:pt x="12383" y="277697"/>
                  </a:lnTo>
                  <a:lnTo>
                    <a:pt x="25272" y="221619"/>
                  </a:lnTo>
                  <a:lnTo>
                    <a:pt x="32056" y="215597"/>
                  </a:lnTo>
                  <a:lnTo>
                    <a:pt x="41258" y="212751"/>
                  </a:lnTo>
                  <a:lnTo>
                    <a:pt x="52072" y="212024"/>
                  </a:lnTo>
                  <a:lnTo>
                    <a:pt x="60451" y="215049"/>
                  </a:lnTo>
                  <a:lnTo>
                    <a:pt x="72881" y="227768"/>
                  </a:lnTo>
                  <a:lnTo>
                    <a:pt x="97886" y="284855"/>
                  </a:lnTo>
                  <a:lnTo>
                    <a:pt x="102692" y="289339"/>
                  </a:lnTo>
                  <a:lnTo>
                    <a:pt x="108236" y="289989"/>
                  </a:lnTo>
                  <a:lnTo>
                    <a:pt x="120635" y="284472"/>
                  </a:lnTo>
                  <a:lnTo>
                    <a:pt x="179986" y="241756"/>
                  </a:lnTo>
                  <a:lnTo>
                    <a:pt x="198147" y="226770"/>
                  </a:lnTo>
                  <a:lnTo>
                    <a:pt x="210118" y="208411"/>
                  </a:lnTo>
                  <a:lnTo>
                    <a:pt x="213099" y="188554"/>
                  </a:lnTo>
                  <a:lnTo>
                    <a:pt x="212256" y="178345"/>
                  </a:lnTo>
                  <a:lnTo>
                    <a:pt x="207015" y="170369"/>
                  </a:lnTo>
                  <a:lnTo>
                    <a:pt x="188713" y="158388"/>
                  </a:lnTo>
                  <a:lnTo>
                    <a:pt x="179620" y="157064"/>
                  </a:lnTo>
                  <a:lnTo>
                    <a:pt x="163280" y="161833"/>
                  </a:lnTo>
                  <a:lnTo>
                    <a:pt x="140926" y="177672"/>
                  </a:lnTo>
                  <a:lnTo>
                    <a:pt x="132824" y="196729"/>
                  </a:lnTo>
                  <a:lnTo>
                    <a:pt x="127623" y="247090"/>
                  </a:lnTo>
                  <a:lnTo>
                    <a:pt x="137963" y="304590"/>
                  </a:lnTo>
                  <a:lnTo>
                    <a:pt x="141109" y="315364"/>
                  </a:lnTo>
                  <a:lnTo>
                    <a:pt x="146715" y="323716"/>
                  </a:lnTo>
                  <a:lnTo>
                    <a:pt x="162303" y="336117"/>
                  </a:lnTo>
                  <a:lnTo>
                    <a:pt x="20004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405241" y="2653181"/>
              <a:ext cx="154636" cy="281799"/>
            </a:xfrm>
            <a:custGeom>
              <a:avLst/>
              <a:gdLst/>
              <a:ahLst/>
              <a:cxnLst/>
              <a:rect l="0" t="0" r="0" b="0"/>
              <a:pathLst>
                <a:path w="154636" h="281799">
                  <a:moveTo>
                    <a:pt x="7236" y="0"/>
                  </a:moveTo>
                  <a:lnTo>
                    <a:pt x="7236" y="58617"/>
                  </a:lnTo>
                  <a:lnTo>
                    <a:pt x="0" y="113961"/>
                  </a:lnTo>
                  <a:lnTo>
                    <a:pt x="477" y="176885"/>
                  </a:lnTo>
                  <a:lnTo>
                    <a:pt x="11490" y="234722"/>
                  </a:lnTo>
                  <a:lnTo>
                    <a:pt x="21494" y="271538"/>
                  </a:lnTo>
                  <a:lnTo>
                    <a:pt x="27270" y="278122"/>
                  </a:lnTo>
                  <a:lnTo>
                    <a:pt x="34630" y="281341"/>
                  </a:lnTo>
                  <a:lnTo>
                    <a:pt x="52166" y="281798"/>
                  </a:lnTo>
                  <a:lnTo>
                    <a:pt x="112768" y="266197"/>
                  </a:lnTo>
                  <a:lnTo>
                    <a:pt x="15463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544929" y="2681504"/>
              <a:ext cx="141290" cy="234890"/>
            </a:xfrm>
            <a:custGeom>
              <a:avLst/>
              <a:gdLst/>
              <a:ahLst/>
              <a:cxnLst/>
              <a:rect l="0" t="0" r="0" b="0"/>
              <a:pathLst>
                <a:path w="141290" h="234890">
                  <a:moveTo>
                    <a:pt x="141289" y="34848"/>
                  </a:moveTo>
                  <a:lnTo>
                    <a:pt x="135699" y="18080"/>
                  </a:lnTo>
                  <a:lnTo>
                    <a:pt x="123597" y="6729"/>
                  </a:lnTo>
                  <a:lnTo>
                    <a:pt x="115456" y="2064"/>
                  </a:lnTo>
                  <a:lnTo>
                    <a:pt x="93933" y="0"/>
                  </a:lnTo>
                  <a:lnTo>
                    <a:pt x="69938" y="4152"/>
                  </a:lnTo>
                  <a:lnTo>
                    <a:pt x="47576" y="13796"/>
                  </a:lnTo>
                  <a:lnTo>
                    <a:pt x="32178" y="29001"/>
                  </a:lnTo>
                  <a:lnTo>
                    <a:pt x="5006" y="87901"/>
                  </a:lnTo>
                  <a:lnTo>
                    <a:pt x="0" y="108730"/>
                  </a:lnTo>
                  <a:lnTo>
                    <a:pt x="1675" y="129686"/>
                  </a:lnTo>
                  <a:lnTo>
                    <a:pt x="20687" y="177800"/>
                  </a:lnTo>
                  <a:lnTo>
                    <a:pt x="53845" y="219803"/>
                  </a:lnTo>
                  <a:lnTo>
                    <a:pt x="73959" y="228185"/>
                  </a:lnTo>
                  <a:lnTo>
                    <a:pt x="120232" y="234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759917" y="2704157"/>
              <a:ext cx="236302" cy="338579"/>
            </a:xfrm>
            <a:custGeom>
              <a:avLst/>
              <a:gdLst/>
              <a:ahLst/>
              <a:cxnLst/>
              <a:rect l="0" t="0" r="0" b="0"/>
              <a:pathLst>
                <a:path w="236302" h="338579">
                  <a:moveTo>
                    <a:pt x="0" y="222765"/>
                  </a:moveTo>
                  <a:lnTo>
                    <a:pt x="8334" y="185287"/>
                  </a:lnTo>
                  <a:lnTo>
                    <a:pt x="10095" y="133863"/>
                  </a:lnTo>
                  <a:lnTo>
                    <a:pt x="10443" y="78646"/>
                  </a:lnTo>
                  <a:lnTo>
                    <a:pt x="11674" y="44882"/>
                  </a:lnTo>
                  <a:lnTo>
                    <a:pt x="13632" y="44515"/>
                  </a:lnTo>
                  <a:lnTo>
                    <a:pt x="35720" y="72170"/>
                  </a:lnTo>
                  <a:lnTo>
                    <a:pt x="55192" y="113383"/>
                  </a:lnTo>
                  <a:lnTo>
                    <a:pt x="61361" y="121767"/>
                  </a:lnTo>
                  <a:lnTo>
                    <a:pt x="68983" y="126187"/>
                  </a:lnTo>
                  <a:lnTo>
                    <a:pt x="86812" y="127979"/>
                  </a:lnTo>
                  <a:lnTo>
                    <a:pt x="94139" y="124479"/>
                  </a:lnTo>
                  <a:lnTo>
                    <a:pt x="105401" y="111232"/>
                  </a:lnTo>
                  <a:lnTo>
                    <a:pt x="122162" y="71792"/>
                  </a:lnTo>
                  <a:lnTo>
                    <a:pt x="136738" y="16342"/>
                  </a:lnTo>
                  <a:lnTo>
                    <a:pt x="140291" y="4431"/>
                  </a:lnTo>
                  <a:lnTo>
                    <a:pt x="143831" y="0"/>
                  </a:lnTo>
                  <a:lnTo>
                    <a:pt x="147359" y="555"/>
                  </a:lnTo>
                  <a:lnTo>
                    <a:pt x="150882" y="4435"/>
                  </a:lnTo>
                  <a:lnTo>
                    <a:pt x="161430" y="32253"/>
                  </a:lnTo>
                  <a:lnTo>
                    <a:pt x="169408" y="91979"/>
                  </a:lnTo>
                  <a:lnTo>
                    <a:pt x="187968" y="153863"/>
                  </a:lnTo>
                  <a:lnTo>
                    <a:pt x="206857" y="211482"/>
                  </a:lnTo>
                  <a:lnTo>
                    <a:pt x="224581" y="264780"/>
                  </a:lnTo>
                  <a:lnTo>
                    <a:pt x="236301" y="311869"/>
                  </a:lnTo>
                  <a:lnTo>
                    <a:pt x="231627" y="338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2693823" y="118221"/>
            <a:ext cx="3509366" cy="692474"/>
            <a:chOff x="2693823" y="118221"/>
            <a:chExt cx="3509366" cy="692474"/>
          </a:xfrm>
        </p:grpSpPr>
        <p:sp>
          <p:nvSpPr>
            <p:cNvPr id="2" name="Freeform 1"/>
            <p:cNvSpPr/>
            <p:nvPr/>
          </p:nvSpPr>
          <p:spPr>
            <a:xfrm>
              <a:off x="2693823" y="174472"/>
              <a:ext cx="451441" cy="424414"/>
            </a:xfrm>
            <a:custGeom>
              <a:avLst/>
              <a:gdLst/>
              <a:ahLst/>
              <a:cxnLst/>
              <a:rect l="0" t="0" r="0" b="0"/>
              <a:pathLst>
                <a:path w="451441" h="424414">
                  <a:moveTo>
                    <a:pt x="380498" y="36097"/>
                  </a:moveTo>
                  <a:lnTo>
                    <a:pt x="327470" y="12378"/>
                  </a:lnTo>
                  <a:lnTo>
                    <a:pt x="270024" y="0"/>
                  </a:lnTo>
                  <a:lnTo>
                    <a:pt x="209284" y="3274"/>
                  </a:lnTo>
                  <a:lnTo>
                    <a:pt x="158582" y="7265"/>
                  </a:lnTo>
                  <a:lnTo>
                    <a:pt x="106515" y="15856"/>
                  </a:lnTo>
                  <a:lnTo>
                    <a:pt x="60282" y="28930"/>
                  </a:lnTo>
                  <a:lnTo>
                    <a:pt x="36968" y="42271"/>
                  </a:lnTo>
                  <a:lnTo>
                    <a:pt x="11859" y="69512"/>
                  </a:lnTo>
                  <a:lnTo>
                    <a:pt x="1019" y="89553"/>
                  </a:lnTo>
                  <a:lnTo>
                    <a:pt x="0" y="99810"/>
                  </a:lnTo>
                  <a:lnTo>
                    <a:pt x="5107" y="120566"/>
                  </a:lnTo>
                  <a:lnTo>
                    <a:pt x="21137" y="146393"/>
                  </a:lnTo>
                  <a:lnTo>
                    <a:pt x="40238" y="158427"/>
                  </a:lnTo>
                  <a:lnTo>
                    <a:pt x="98127" y="178289"/>
                  </a:lnTo>
                  <a:lnTo>
                    <a:pt x="158041" y="182468"/>
                  </a:lnTo>
                  <a:lnTo>
                    <a:pt x="220872" y="183293"/>
                  </a:lnTo>
                  <a:lnTo>
                    <a:pt x="275137" y="190692"/>
                  </a:lnTo>
                  <a:lnTo>
                    <a:pt x="320554" y="195377"/>
                  </a:lnTo>
                  <a:lnTo>
                    <a:pt x="379536" y="223203"/>
                  </a:lnTo>
                  <a:lnTo>
                    <a:pt x="414017" y="258800"/>
                  </a:lnTo>
                  <a:lnTo>
                    <a:pt x="440238" y="299627"/>
                  </a:lnTo>
                  <a:lnTo>
                    <a:pt x="447993" y="321678"/>
                  </a:lnTo>
                  <a:lnTo>
                    <a:pt x="451440" y="347076"/>
                  </a:lnTo>
                  <a:lnTo>
                    <a:pt x="446732" y="367722"/>
                  </a:lnTo>
                  <a:lnTo>
                    <a:pt x="435672" y="384698"/>
                  </a:lnTo>
                  <a:lnTo>
                    <a:pt x="409714" y="406238"/>
                  </a:lnTo>
                  <a:lnTo>
                    <a:pt x="389973" y="416244"/>
                  </a:lnTo>
                  <a:lnTo>
                    <a:pt x="326793" y="424413"/>
                  </a:lnTo>
                  <a:lnTo>
                    <a:pt x="271494" y="419818"/>
                  </a:lnTo>
                  <a:lnTo>
                    <a:pt x="210614" y="407645"/>
                  </a:lnTo>
                  <a:lnTo>
                    <a:pt x="169928" y="394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21720" y="421139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4939" y="16768"/>
                  </a:lnTo>
                  <a:lnTo>
                    <a:pt x="5315" y="34359"/>
                  </a:lnTo>
                  <a:lnTo>
                    <a:pt x="9499" y="85426"/>
                  </a:lnTo>
                  <a:lnTo>
                    <a:pt x="2059" y="13993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00663" y="2737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37533" y="432490"/>
              <a:ext cx="246582" cy="157106"/>
            </a:xfrm>
            <a:custGeom>
              <a:avLst/>
              <a:gdLst/>
              <a:ahLst/>
              <a:cxnLst/>
              <a:rect l="0" t="0" r="0" b="0"/>
              <a:pathLst>
                <a:path w="246582" h="157106">
                  <a:moveTo>
                    <a:pt x="0" y="9706"/>
                  </a:moveTo>
                  <a:lnTo>
                    <a:pt x="8334" y="47184"/>
                  </a:lnTo>
                  <a:lnTo>
                    <a:pt x="18645" y="105022"/>
                  </a:lnTo>
                  <a:lnTo>
                    <a:pt x="26062" y="136084"/>
                  </a:lnTo>
                  <a:lnTo>
                    <a:pt x="25563" y="136072"/>
                  </a:lnTo>
                  <a:lnTo>
                    <a:pt x="24061" y="132555"/>
                  </a:lnTo>
                  <a:lnTo>
                    <a:pt x="18333" y="72302"/>
                  </a:lnTo>
                  <a:lnTo>
                    <a:pt x="15732" y="58456"/>
                  </a:lnTo>
                  <a:lnTo>
                    <a:pt x="19080" y="33712"/>
                  </a:lnTo>
                  <a:lnTo>
                    <a:pt x="23249" y="22201"/>
                  </a:lnTo>
                  <a:lnTo>
                    <a:pt x="37239" y="6291"/>
                  </a:lnTo>
                  <a:lnTo>
                    <a:pt x="45883" y="410"/>
                  </a:lnTo>
                  <a:lnTo>
                    <a:pt x="53985" y="0"/>
                  </a:lnTo>
                  <a:lnTo>
                    <a:pt x="61727" y="3235"/>
                  </a:lnTo>
                  <a:lnTo>
                    <a:pt x="75397" y="16189"/>
                  </a:lnTo>
                  <a:lnTo>
                    <a:pt x="113307" y="78572"/>
                  </a:lnTo>
                  <a:lnTo>
                    <a:pt x="119379" y="94126"/>
                  </a:lnTo>
                  <a:lnTo>
                    <a:pt x="122103" y="54243"/>
                  </a:lnTo>
                  <a:lnTo>
                    <a:pt x="136265" y="20953"/>
                  </a:lnTo>
                  <a:lnTo>
                    <a:pt x="144656" y="13694"/>
                  </a:lnTo>
                  <a:lnTo>
                    <a:pt x="166457" y="5630"/>
                  </a:lnTo>
                  <a:lnTo>
                    <a:pt x="177652" y="6989"/>
                  </a:lnTo>
                  <a:lnTo>
                    <a:pt x="199449" y="17857"/>
                  </a:lnTo>
                  <a:lnTo>
                    <a:pt x="214597" y="34386"/>
                  </a:lnTo>
                  <a:lnTo>
                    <a:pt x="241585" y="94252"/>
                  </a:lnTo>
                  <a:lnTo>
                    <a:pt x="246581" y="115133"/>
                  </a:lnTo>
                  <a:lnTo>
                    <a:pt x="242156" y="1571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57913" y="378924"/>
              <a:ext cx="122749" cy="360668"/>
            </a:xfrm>
            <a:custGeom>
              <a:avLst/>
              <a:gdLst/>
              <a:ahLst/>
              <a:cxnLst/>
              <a:rect l="0" t="0" r="0" b="0"/>
              <a:pathLst>
                <a:path w="122749" h="360668">
                  <a:moveTo>
                    <a:pt x="6004" y="126443"/>
                  </a:moveTo>
                  <a:lnTo>
                    <a:pt x="6004" y="186827"/>
                  </a:lnTo>
                  <a:lnTo>
                    <a:pt x="6004" y="238311"/>
                  </a:lnTo>
                  <a:lnTo>
                    <a:pt x="9123" y="286321"/>
                  </a:lnTo>
                  <a:lnTo>
                    <a:pt x="14337" y="337591"/>
                  </a:lnTo>
                  <a:lnTo>
                    <a:pt x="15557" y="360667"/>
                  </a:lnTo>
                  <a:lnTo>
                    <a:pt x="16099" y="351425"/>
                  </a:lnTo>
                  <a:lnTo>
                    <a:pt x="8142" y="289981"/>
                  </a:lnTo>
                  <a:lnTo>
                    <a:pt x="12015" y="229327"/>
                  </a:lnTo>
                  <a:lnTo>
                    <a:pt x="8404" y="178352"/>
                  </a:lnTo>
                  <a:lnTo>
                    <a:pt x="6478" y="117503"/>
                  </a:lnTo>
                  <a:lnTo>
                    <a:pt x="0" y="54340"/>
                  </a:lnTo>
                  <a:lnTo>
                    <a:pt x="2556" y="32396"/>
                  </a:lnTo>
                  <a:lnTo>
                    <a:pt x="10711" y="14065"/>
                  </a:lnTo>
                  <a:lnTo>
                    <a:pt x="16161" y="5901"/>
                  </a:lnTo>
                  <a:lnTo>
                    <a:pt x="23304" y="1628"/>
                  </a:lnTo>
                  <a:lnTo>
                    <a:pt x="40599" y="0"/>
                  </a:lnTo>
                  <a:lnTo>
                    <a:pt x="70067" y="11250"/>
                  </a:lnTo>
                  <a:lnTo>
                    <a:pt x="95435" y="34990"/>
                  </a:lnTo>
                  <a:lnTo>
                    <a:pt x="117770" y="64251"/>
                  </a:lnTo>
                  <a:lnTo>
                    <a:pt x="122748" y="87884"/>
                  </a:lnTo>
                  <a:lnTo>
                    <a:pt x="119891" y="111646"/>
                  </a:lnTo>
                  <a:lnTo>
                    <a:pt x="110822" y="130005"/>
                  </a:lnTo>
                  <a:lnTo>
                    <a:pt x="92754" y="142844"/>
                  </a:lnTo>
                  <a:lnTo>
                    <a:pt x="48118" y="1580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53430" y="126341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3119" y="57265"/>
                  </a:lnTo>
                  <a:lnTo>
                    <a:pt x="8333" y="109774"/>
                  </a:lnTo>
                  <a:lnTo>
                    <a:pt x="9878" y="169786"/>
                  </a:lnTo>
                  <a:lnTo>
                    <a:pt x="13455" y="222663"/>
                  </a:lnTo>
                  <a:lnTo>
                    <a:pt x="19555" y="283149"/>
                  </a:lnTo>
                  <a:lnTo>
                    <a:pt x="20612" y="334111"/>
                  </a:lnTo>
                  <a:lnTo>
                    <a:pt x="13733" y="388092"/>
                  </a:lnTo>
                  <a:lnTo>
                    <a:pt x="12648" y="425256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79772" y="400082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8617"/>
                  </a:lnTo>
                  <a:lnTo>
                    <a:pt x="7235" y="118857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79772" y="284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49704" y="200041"/>
              <a:ext cx="103810" cy="379027"/>
            </a:xfrm>
            <a:custGeom>
              <a:avLst/>
              <a:gdLst/>
              <a:ahLst/>
              <a:cxnLst/>
              <a:rect l="0" t="0" r="0" b="0"/>
              <a:pathLst>
                <a:path w="103810" h="379027">
                  <a:moveTo>
                    <a:pt x="9052" y="379026"/>
                  </a:moveTo>
                  <a:lnTo>
                    <a:pt x="12172" y="336334"/>
                  </a:lnTo>
                  <a:lnTo>
                    <a:pt x="15118" y="315598"/>
                  </a:lnTo>
                  <a:lnTo>
                    <a:pt x="10082" y="257589"/>
                  </a:lnTo>
                  <a:lnTo>
                    <a:pt x="3768" y="205784"/>
                  </a:lnTo>
                  <a:lnTo>
                    <a:pt x="77" y="151570"/>
                  </a:lnTo>
                  <a:lnTo>
                    <a:pt x="0" y="90424"/>
                  </a:lnTo>
                  <a:lnTo>
                    <a:pt x="13218" y="32401"/>
                  </a:lnTo>
                  <a:lnTo>
                    <a:pt x="18848" y="23941"/>
                  </a:lnTo>
                  <a:lnTo>
                    <a:pt x="34463" y="11420"/>
                  </a:lnTo>
                  <a:lnTo>
                    <a:pt x="68574" y="3384"/>
                  </a:lnTo>
                  <a:lnTo>
                    <a:pt x="10380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06114" y="43166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19843" y="7236"/>
                  </a:lnTo>
                  <a:lnTo>
                    <a:pt x="60500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74570" y="410611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16811" y="19150"/>
                  </a:lnTo>
                  <a:lnTo>
                    <a:pt x="56395" y="81567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85098" y="368497"/>
              <a:ext cx="157929" cy="442198"/>
            </a:xfrm>
            <a:custGeom>
              <a:avLst/>
              <a:gdLst/>
              <a:ahLst/>
              <a:cxnLst/>
              <a:rect l="0" t="0" r="0" b="0"/>
              <a:pathLst>
                <a:path w="157929" h="442198">
                  <a:moveTo>
                    <a:pt x="157928" y="0"/>
                  </a:moveTo>
                  <a:lnTo>
                    <a:pt x="138800" y="63450"/>
                  </a:lnTo>
                  <a:lnTo>
                    <a:pt x="122494" y="110957"/>
                  </a:lnTo>
                  <a:lnTo>
                    <a:pt x="109734" y="160908"/>
                  </a:lnTo>
                  <a:lnTo>
                    <a:pt x="94943" y="217181"/>
                  </a:lnTo>
                  <a:lnTo>
                    <a:pt x="75166" y="273617"/>
                  </a:lnTo>
                  <a:lnTo>
                    <a:pt x="55965" y="332685"/>
                  </a:lnTo>
                  <a:lnTo>
                    <a:pt x="33975" y="386293"/>
                  </a:lnTo>
                  <a:lnTo>
                    <a:pt x="18646" y="41705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50226" y="118221"/>
              <a:ext cx="203412" cy="408204"/>
            </a:xfrm>
            <a:custGeom>
              <a:avLst/>
              <a:gdLst/>
              <a:ahLst/>
              <a:cxnLst/>
              <a:rect l="0" t="0" r="0" b="0"/>
              <a:pathLst>
                <a:path w="203412" h="408204">
                  <a:moveTo>
                    <a:pt x="140240" y="408203"/>
                  </a:moveTo>
                  <a:lnTo>
                    <a:pt x="123429" y="389053"/>
                  </a:lnTo>
                  <a:lnTo>
                    <a:pt x="96331" y="334986"/>
                  </a:lnTo>
                  <a:lnTo>
                    <a:pt x="79748" y="284080"/>
                  </a:lnTo>
                  <a:lnTo>
                    <a:pt x="58274" y="225844"/>
                  </a:lnTo>
                  <a:lnTo>
                    <a:pt x="43034" y="175577"/>
                  </a:lnTo>
                  <a:lnTo>
                    <a:pt x="22513" y="117367"/>
                  </a:lnTo>
                  <a:lnTo>
                    <a:pt x="3580" y="61285"/>
                  </a:lnTo>
                  <a:lnTo>
                    <a:pt x="0" y="50582"/>
                  </a:lnTo>
                  <a:lnTo>
                    <a:pt x="2262" y="29332"/>
                  </a:lnTo>
                  <a:lnTo>
                    <a:pt x="6141" y="18752"/>
                  </a:lnTo>
                  <a:lnTo>
                    <a:pt x="13406" y="11699"/>
                  </a:lnTo>
                  <a:lnTo>
                    <a:pt x="33957" y="3862"/>
                  </a:lnTo>
                  <a:lnTo>
                    <a:pt x="84107" y="0"/>
                  </a:lnTo>
                  <a:lnTo>
                    <a:pt x="135261" y="6170"/>
                  </a:lnTo>
                  <a:lnTo>
                    <a:pt x="174640" y="10662"/>
                  </a:lnTo>
                  <a:lnTo>
                    <a:pt x="203411" y="186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37823" y="33691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20"/>
                  </a:lnTo>
                  <a:lnTo>
                    <a:pt x="35972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06279" y="326383"/>
              <a:ext cx="105287" cy="170905"/>
            </a:xfrm>
            <a:custGeom>
              <a:avLst/>
              <a:gdLst/>
              <a:ahLst/>
              <a:cxnLst/>
              <a:rect l="0" t="0" r="0" b="0"/>
              <a:pathLst>
                <a:path w="105287" h="170905">
                  <a:moveTo>
                    <a:pt x="0" y="63171"/>
                  </a:moveTo>
                  <a:lnTo>
                    <a:pt x="20244" y="107134"/>
                  </a:lnTo>
                  <a:lnTo>
                    <a:pt x="54310" y="168618"/>
                  </a:lnTo>
                  <a:lnTo>
                    <a:pt x="56094" y="170904"/>
                  </a:lnTo>
                  <a:lnTo>
                    <a:pt x="54956" y="160965"/>
                  </a:lnTo>
                  <a:lnTo>
                    <a:pt x="38192" y="99038"/>
                  </a:lnTo>
                  <a:lnTo>
                    <a:pt x="39133" y="64440"/>
                  </a:lnTo>
                  <a:lnTo>
                    <a:pt x="52409" y="31961"/>
                  </a:lnTo>
                  <a:lnTo>
                    <a:pt x="67747" y="16935"/>
                  </a:lnTo>
                  <a:lnTo>
                    <a:pt x="89874" y="5018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82005" y="336700"/>
              <a:ext cx="171716" cy="179197"/>
            </a:xfrm>
            <a:custGeom>
              <a:avLst/>
              <a:gdLst/>
              <a:ahLst/>
              <a:cxnLst/>
              <a:rect l="0" t="0" r="0" b="0"/>
              <a:pathLst>
                <a:path w="171716" h="179197">
                  <a:moveTo>
                    <a:pt x="119072" y="105496"/>
                  </a:moveTo>
                  <a:lnTo>
                    <a:pt x="124662" y="88729"/>
                  </a:lnTo>
                  <a:lnTo>
                    <a:pt x="124286" y="71138"/>
                  </a:lnTo>
                  <a:lnTo>
                    <a:pt x="114513" y="31249"/>
                  </a:lnTo>
                  <a:lnTo>
                    <a:pt x="99134" y="5638"/>
                  </a:lnTo>
                  <a:lnTo>
                    <a:pt x="90573" y="1490"/>
                  </a:lnTo>
                  <a:lnTo>
                    <a:pt x="68581" y="0"/>
                  </a:lnTo>
                  <a:lnTo>
                    <a:pt x="49448" y="6356"/>
                  </a:lnTo>
                  <a:lnTo>
                    <a:pt x="33146" y="18150"/>
                  </a:lnTo>
                  <a:lnTo>
                    <a:pt x="18102" y="35090"/>
                  </a:lnTo>
                  <a:lnTo>
                    <a:pt x="2068" y="69947"/>
                  </a:lnTo>
                  <a:lnTo>
                    <a:pt x="0" y="93206"/>
                  </a:lnTo>
                  <a:lnTo>
                    <a:pt x="8204" y="136734"/>
                  </a:lnTo>
                  <a:lnTo>
                    <a:pt x="23312" y="162975"/>
                  </a:lnTo>
                  <a:lnTo>
                    <a:pt x="30665" y="167212"/>
                  </a:lnTo>
                  <a:lnTo>
                    <a:pt x="48195" y="168801"/>
                  </a:lnTo>
                  <a:lnTo>
                    <a:pt x="64565" y="162487"/>
                  </a:lnTo>
                  <a:lnTo>
                    <a:pt x="72205" y="157528"/>
                  </a:lnTo>
                  <a:lnTo>
                    <a:pt x="83815" y="142660"/>
                  </a:lnTo>
                  <a:lnTo>
                    <a:pt x="91704" y="123183"/>
                  </a:lnTo>
                  <a:lnTo>
                    <a:pt x="95211" y="98929"/>
                  </a:lnTo>
                  <a:lnTo>
                    <a:pt x="97316" y="95269"/>
                  </a:lnTo>
                  <a:lnTo>
                    <a:pt x="99888" y="97508"/>
                  </a:lnTo>
                  <a:lnTo>
                    <a:pt x="124215" y="137633"/>
                  </a:lnTo>
                  <a:lnTo>
                    <a:pt x="144123" y="159602"/>
                  </a:lnTo>
                  <a:lnTo>
                    <a:pt x="171715" y="179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77919" y="333893"/>
              <a:ext cx="133729" cy="166941"/>
            </a:xfrm>
            <a:custGeom>
              <a:avLst/>
              <a:gdLst/>
              <a:ahLst/>
              <a:cxnLst/>
              <a:rect l="0" t="0" r="0" b="0"/>
              <a:pathLst>
                <a:path w="133729" h="166941">
                  <a:moveTo>
                    <a:pt x="102143" y="13547"/>
                  </a:moveTo>
                  <a:lnTo>
                    <a:pt x="85375" y="2369"/>
                  </a:lnTo>
                  <a:lnTo>
                    <a:pt x="64665" y="0"/>
                  </a:lnTo>
                  <a:lnTo>
                    <a:pt x="42202" y="4017"/>
                  </a:lnTo>
                  <a:lnTo>
                    <a:pt x="24420" y="13601"/>
                  </a:lnTo>
                  <a:lnTo>
                    <a:pt x="11837" y="31898"/>
                  </a:lnTo>
                  <a:lnTo>
                    <a:pt x="3515" y="56798"/>
                  </a:lnTo>
                  <a:lnTo>
                    <a:pt x="0" y="101361"/>
                  </a:lnTo>
                  <a:lnTo>
                    <a:pt x="3324" y="126275"/>
                  </a:lnTo>
                  <a:lnTo>
                    <a:pt x="9357" y="136662"/>
                  </a:lnTo>
                  <a:lnTo>
                    <a:pt x="28540" y="154443"/>
                  </a:lnTo>
                  <a:lnTo>
                    <a:pt x="55782" y="163905"/>
                  </a:lnTo>
                  <a:lnTo>
                    <a:pt x="85048" y="166940"/>
                  </a:lnTo>
                  <a:lnTo>
                    <a:pt x="133728" y="1609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85396" y="147398"/>
              <a:ext cx="21009" cy="368499"/>
            </a:xfrm>
            <a:custGeom>
              <a:avLst/>
              <a:gdLst/>
              <a:ahLst/>
              <a:cxnLst/>
              <a:rect l="0" t="0" r="0" b="0"/>
              <a:pathLst>
                <a:path w="21009" h="368499">
                  <a:moveTo>
                    <a:pt x="21008" y="0"/>
                  </a:moveTo>
                  <a:lnTo>
                    <a:pt x="6354" y="55141"/>
                  </a:lnTo>
                  <a:lnTo>
                    <a:pt x="1848" y="109145"/>
                  </a:lnTo>
                  <a:lnTo>
                    <a:pt x="513" y="164011"/>
                  </a:lnTo>
                  <a:lnTo>
                    <a:pt x="117" y="222901"/>
                  </a:lnTo>
                  <a:lnTo>
                    <a:pt x="0" y="273626"/>
                  </a:lnTo>
                  <a:lnTo>
                    <a:pt x="7196" y="330347"/>
                  </a:lnTo>
                  <a:lnTo>
                    <a:pt x="10479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80062" y="254879"/>
              <a:ext cx="189514" cy="29391"/>
            </a:xfrm>
            <a:custGeom>
              <a:avLst/>
              <a:gdLst/>
              <a:ahLst/>
              <a:cxnLst/>
              <a:rect l="0" t="0" r="0" b="0"/>
              <a:pathLst>
                <a:path w="189514" h="29391">
                  <a:moveTo>
                    <a:pt x="189513" y="8333"/>
                  </a:moveTo>
                  <a:lnTo>
                    <a:pt x="152035" y="0"/>
                  </a:lnTo>
                  <a:lnTo>
                    <a:pt x="117187" y="1574"/>
                  </a:lnTo>
                  <a:lnTo>
                    <a:pt x="62182" y="14679"/>
                  </a:lnTo>
                  <a:lnTo>
                    <a:pt x="18999" y="21155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11689" y="368497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9065" y="58617"/>
                  </a:lnTo>
                  <a:lnTo>
                    <a:pt x="10336" y="117308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01160" y="22109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00162" y="347440"/>
              <a:ext cx="107471" cy="168077"/>
            </a:xfrm>
            <a:custGeom>
              <a:avLst/>
              <a:gdLst/>
              <a:ahLst/>
              <a:cxnLst/>
              <a:rect l="0" t="0" r="0" b="0"/>
              <a:pathLst>
                <a:path w="107471" h="168077">
                  <a:moveTo>
                    <a:pt x="79983" y="0"/>
                  </a:moveTo>
                  <a:lnTo>
                    <a:pt x="27278" y="37086"/>
                  </a:lnTo>
                  <a:lnTo>
                    <a:pt x="11325" y="55087"/>
                  </a:lnTo>
                  <a:lnTo>
                    <a:pt x="2675" y="77906"/>
                  </a:lnTo>
                  <a:lnTo>
                    <a:pt x="0" y="103645"/>
                  </a:lnTo>
                  <a:lnTo>
                    <a:pt x="2711" y="130682"/>
                  </a:lnTo>
                  <a:lnTo>
                    <a:pt x="10935" y="152058"/>
                  </a:lnTo>
                  <a:lnTo>
                    <a:pt x="16403" y="161033"/>
                  </a:lnTo>
                  <a:lnTo>
                    <a:pt x="24728" y="165847"/>
                  </a:lnTo>
                  <a:lnTo>
                    <a:pt x="46457" y="168076"/>
                  </a:lnTo>
                  <a:lnTo>
                    <a:pt x="65472" y="162048"/>
                  </a:lnTo>
                  <a:lnTo>
                    <a:pt x="81722" y="150400"/>
                  </a:lnTo>
                  <a:lnTo>
                    <a:pt x="96744" y="133525"/>
                  </a:lnTo>
                  <a:lnTo>
                    <a:pt x="104980" y="111207"/>
                  </a:lnTo>
                  <a:lnTo>
                    <a:pt x="107470" y="86860"/>
                  </a:lnTo>
                  <a:lnTo>
                    <a:pt x="104677" y="64341"/>
                  </a:lnTo>
                  <a:lnTo>
                    <a:pt x="79983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11730" y="314068"/>
              <a:ext cx="187997" cy="222886"/>
            </a:xfrm>
            <a:custGeom>
              <a:avLst/>
              <a:gdLst/>
              <a:ahLst/>
              <a:cxnLst/>
              <a:rect l="0" t="0" r="0" b="0"/>
              <a:pathLst>
                <a:path w="187997" h="222886">
                  <a:moveTo>
                    <a:pt x="0" y="43900"/>
                  </a:moveTo>
                  <a:lnTo>
                    <a:pt x="29308" y="78798"/>
                  </a:lnTo>
                  <a:lnTo>
                    <a:pt x="55644" y="138948"/>
                  </a:lnTo>
                  <a:lnTo>
                    <a:pt x="65300" y="199671"/>
                  </a:lnTo>
                  <a:lnTo>
                    <a:pt x="68099" y="210918"/>
                  </a:lnTo>
                  <a:lnTo>
                    <a:pt x="67627" y="216077"/>
                  </a:lnTo>
                  <a:lnTo>
                    <a:pt x="64972" y="217176"/>
                  </a:lnTo>
                  <a:lnTo>
                    <a:pt x="60862" y="215570"/>
                  </a:lnTo>
                  <a:lnTo>
                    <a:pt x="53176" y="204426"/>
                  </a:lnTo>
                  <a:lnTo>
                    <a:pt x="35165" y="151434"/>
                  </a:lnTo>
                  <a:lnTo>
                    <a:pt x="26927" y="118266"/>
                  </a:lnTo>
                  <a:lnTo>
                    <a:pt x="33438" y="75618"/>
                  </a:lnTo>
                  <a:lnTo>
                    <a:pt x="51579" y="27809"/>
                  </a:lnTo>
                  <a:lnTo>
                    <a:pt x="67378" y="10232"/>
                  </a:lnTo>
                  <a:lnTo>
                    <a:pt x="76504" y="3908"/>
                  </a:lnTo>
                  <a:lnTo>
                    <a:pt x="96003" y="0"/>
                  </a:lnTo>
                  <a:lnTo>
                    <a:pt x="106116" y="595"/>
                  </a:lnTo>
                  <a:lnTo>
                    <a:pt x="123592" y="7496"/>
                  </a:lnTo>
                  <a:lnTo>
                    <a:pt x="139158" y="19532"/>
                  </a:lnTo>
                  <a:lnTo>
                    <a:pt x="159905" y="46039"/>
                  </a:lnTo>
                  <a:lnTo>
                    <a:pt x="181830" y="96824"/>
                  </a:lnTo>
                  <a:lnTo>
                    <a:pt x="187996" y="147118"/>
                  </a:lnTo>
                  <a:lnTo>
                    <a:pt x="186094" y="195874"/>
                  </a:lnTo>
                  <a:lnTo>
                    <a:pt x="178984" y="2228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51294" y="305326"/>
              <a:ext cx="151895" cy="213106"/>
            </a:xfrm>
            <a:custGeom>
              <a:avLst/>
              <a:gdLst/>
              <a:ahLst/>
              <a:cxnLst/>
              <a:rect l="0" t="0" r="0" b="0"/>
              <a:pathLst>
                <a:path w="151895" h="213106">
                  <a:moveTo>
                    <a:pt x="118405" y="0"/>
                  </a:moveTo>
                  <a:lnTo>
                    <a:pt x="59789" y="5589"/>
                  </a:lnTo>
                  <a:lnTo>
                    <a:pt x="39321" y="14572"/>
                  </a:lnTo>
                  <a:lnTo>
                    <a:pt x="30587" y="20243"/>
                  </a:lnTo>
                  <a:lnTo>
                    <a:pt x="17764" y="35903"/>
                  </a:lnTo>
                  <a:lnTo>
                    <a:pt x="0" y="74552"/>
                  </a:lnTo>
                  <a:lnTo>
                    <a:pt x="864" y="82457"/>
                  </a:lnTo>
                  <a:lnTo>
                    <a:pt x="4949" y="88896"/>
                  </a:lnTo>
                  <a:lnTo>
                    <a:pt x="11182" y="94359"/>
                  </a:lnTo>
                  <a:lnTo>
                    <a:pt x="30586" y="100429"/>
                  </a:lnTo>
                  <a:lnTo>
                    <a:pt x="92413" y="106985"/>
                  </a:lnTo>
                  <a:lnTo>
                    <a:pt x="119413" y="121906"/>
                  </a:lnTo>
                  <a:lnTo>
                    <a:pt x="134841" y="134509"/>
                  </a:lnTo>
                  <a:lnTo>
                    <a:pt x="151091" y="160347"/>
                  </a:lnTo>
                  <a:lnTo>
                    <a:pt x="151894" y="170069"/>
                  </a:lnTo>
                  <a:lnTo>
                    <a:pt x="146547" y="190230"/>
                  </a:lnTo>
                  <a:lnTo>
                    <a:pt x="139506" y="198180"/>
                  </a:lnTo>
                  <a:lnTo>
                    <a:pt x="119205" y="210132"/>
                  </a:lnTo>
                  <a:lnTo>
                    <a:pt x="94584" y="213105"/>
                  </a:lnTo>
                  <a:lnTo>
                    <a:pt x="3417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16435" y="579100"/>
              <a:ext cx="3084851" cy="126310"/>
            </a:xfrm>
            <a:custGeom>
              <a:avLst/>
              <a:gdLst/>
              <a:ahLst/>
              <a:cxnLst/>
              <a:rect l="0" t="0" r="0" b="0"/>
              <a:pathLst>
                <a:path w="3084851" h="126310">
                  <a:moveTo>
                    <a:pt x="3084850" y="21024"/>
                  </a:moveTo>
                  <a:lnTo>
                    <a:pt x="3021400" y="4235"/>
                  </a:lnTo>
                  <a:lnTo>
                    <a:pt x="2973893" y="1232"/>
                  </a:lnTo>
                  <a:lnTo>
                    <a:pt x="2922772" y="342"/>
                  </a:lnTo>
                  <a:lnTo>
                    <a:pt x="2870580" y="78"/>
                  </a:lnTo>
                  <a:lnTo>
                    <a:pt x="2819242" y="0"/>
                  </a:lnTo>
                  <a:lnTo>
                    <a:pt x="2759379" y="3093"/>
                  </a:lnTo>
                  <a:lnTo>
                    <a:pt x="2696905" y="9033"/>
                  </a:lnTo>
                  <a:lnTo>
                    <a:pt x="2635475" y="10207"/>
                  </a:lnTo>
                  <a:lnTo>
                    <a:pt x="2586584" y="10410"/>
                  </a:lnTo>
                  <a:lnTo>
                    <a:pt x="2524429" y="10478"/>
                  </a:lnTo>
                  <a:lnTo>
                    <a:pt x="2473483" y="10490"/>
                  </a:lnTo>
                  <a:lnTo>
                    <a:pt x="2421343" y="10494"/>
                  </a:lnTo>
                  <a:lnTo>
                    <a:pt x="2368849" y="10495"/>
                  </a:lnTo>
                  <a:lnTo>
                    <a:pt x="2313131" y="10495"/>
                  </a:lnTo>
                  <a:lnTo>
                    <a:pt x="2252169" y="10495"/>
                  </a:lnTo>
                  <a:lnTo>
                    <a:pt x="2192771" y="10495"/>
                  </a:lnTo>
                  <a:lnTo>
                    <a:pt x="2135008" y="10495"/>
                  </a:lnTo>
                  <a:lnTo>
                    <a:pt x="2076559" y="10495"/>
                  </a:lnTo>
                  <a:lnTo>
                    <a:pt x="2015585" y="16085"/>
                  </a:lnTo>
                  <a:lnTo>
                    <a:pt x="1969554" y="19560"/>
                  </a:lnTo>
                  <a:lnTo>
                    <a:pt x="1913282" y="20590"/>
                  </a:lnTo>
                  <a:lnTo>
                    <a:pt x="1852155" y="20895"/>
                  </a:lnTo>
                  <a:lnTo>
                    <a:pt x="1789589" y="20986"/>
                  </a:lnTo>
                  <a:lnTo>
                    <a:pt x="1726598" y="21013"/>
                  </a:lnTo>
                  <a:lnTo>
                    <a:pt x="1663480" y="21021"/>
                  </a:lnTo>
                  <a:lnTo>
                    <a:pt x="1600325" y="21023"/>
                  </a:lnTo>
                  <a:lnTo>
                    <a:pt x="1537159" y="21024"/>
                  </a:lnTo>
                  <a:lnTo>
                    <a:pt x="1485167" y="21024"/>
                  </a:lnTo>
                  <a:lnTo>
                    <a:pt x="1428948" y="21024"/>
                  </a:lnTo>
                  <a:lnTo>
                    <a:pt x="1367837" y="21024"/>
                  </a:lnTo>
                  <a:lnTo>
                    <a:pt x="1305276" y="26613"/>
                  </a:lnTo>
                  <a:lnTo>
                    <a:pt x="1253465" y="30089"/>
                  </a:lnTo>
                  <a:lnTo>
                    <a:pt x="1191710" y="31119"/>
                  </a:lnTo>
                  <a:lnTo>
                    <a:pt x="1143906" y="37013"/>
                  </a:lnTo>
                  <a:lnTo>
                    <a:pt x="1090748" y="40579"/>
                  </a:lnTo>
                  <a:lnTo>
                    <a:pt x="1047856" y="41414"/>
                  </a:lnTo>
                  <a:lnTo>
                    <a:pt x="1002667" y="41784"/>
                  </a:lnTo>
                  <a:lnTo>
                    <a:pt x="959186" y="41949"/>
                  </a:lnTo>
                  <a:lnTo>
                    <a:pt x="913346" y="45142"/>
                  </a:lnTo>
                  <a:lnTo>
                    <a:pt x="865676" y="49291"/>
                  </a:lnTo>
                  <a:lnTo>
                    <a:pt x="817193" y="51134"/>
                  </a:lnTo>
                  <a:lnTo>
                    <a:pt x="771468" y="51954"/>
                  </a:lnTo>
                  <a:lnTo>
                    <a:pt x="715624" y="55535"/>
                  </a:lnTo>
                  <a:lnTo>
                    <a:pt x="659724" y="61636"/>
                  </a:lnTo>
                  <a:lnTo>
                    <a:pt x="606475" y="62693"/>
                  </a:lnTo>
                  <a:lnTo>
                    <a:pt x="563562" y="62940"/>
                  </a:lnTo>
                  <a:lnTo>
                    <a:pt x="505843" y="66199"/>
                  </a:lnTo>
                  <a:lnTo>
                    <a:pt x="457156" y="74573"/>
                  </a:lnTo>
                  <a:lnTo>
                    <a:pt x="404515" y="81344"/>
                  </a:lnTo>
                  <a:lnTo>
                    <a:pt x="356163" y="86470"/>
                  </a:lnTo>
                  <a:lnTo>
                    <a:pt x="298601" y="98682"/>
                  </a:lnTo>
                  <a:lnTo>
                    <a:pt x="242690" y="105124"/>
                  </a:lnTo>
                  <a:lnTo>
                    <a:pt x="186552" y="112103"/>
                  </a:lnTo>
                  <a:lnTo>
                    <a:pt x="124295" y="114691"/>
                  </a:lnTo>
                  <a:lnTo>
                    <a:pt x="78249" y="115296"/>
                  </a:lnTo>
                  <a:lnTo>
                    <a:pt x="19096" y="122920"/>
                  </a:lnTo>
                  <a:lnTo>
                    <a:pt x="0" y="1263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14712" y="946703"/>
            <a:ext cx="1445719" cy="474645"/>
            <a:chOff x="314712" y="946703"/>
            <a:chExt cx="1445719" cy="474645"/>
          </a:xfrm>
        </p:grpSpPr>
        <p:sp>
          <p:nvSpPr>
            <p:cNvPr id="28" name="Freeform 27"/>
            <p:cNvSpPr/>
            <p:nvPr/>
          </p:nvSpPr>
          <p:spPr>
            <a:xfrm>
              <a:off x="314712" y="946703"/>
              <a:ext cx="316998" cy="364367"/>
            </a:xfrm>
            <a:custGeom>
              <a:avLst/>
              <a:gdLst/>
              <a:ahLst/>
              <a:cxnLst/>
              <a:rect l="0" t="0" r="0" b="0"/>
              <a:pathLst>
                <a:path w="316998" h="364367">
                  <a:moveTo>
                    <a:pt x="43256" y="11390"/>
                  </a:moveTo>
                  <a:lnTo>
                    <a:pt x="19537" y="64417"/>
                  </a:lnTo>
                  <a:lnTo>
                    <a:pt x="6468" y="121939"/>
                  </a:lnTo>
                  <a:lnTo>
                    <a:pt x="1183" y="130713"/>
                  </a:lnTo>
                  <a:lnTo>
                    <a:pt x="0" y="131883"/>
                  </a:lnTo>
                  <a:lnTo>
                    <a:pt x="18744" y="76570"/>
                  </a:lnTo>
                  <a:lnTo>
                    <a:pt x="30404" y="44740"/>
                  </a:lnTo>
                  <a:lnTo>
                    <a:pt x="41834" y="27772"/>
                  </a:lnTo>
                  <a:lnTo>
                    <a:pt x="72601" y="5065"/>
                  </a:lnTo>
                  <a:lnTo>
                    <a:pt x="98022" y="0"/>
                  </a:lnTo>
                  <a:lnTo>
                    <a:pt x="122579" y="2818"/>
                  </a:lnTo>
                  <a:lnTo>
                    <a:pt x="141292" y="11870"/>
                  </a:lnTo>
                  <a:lnTo>
                    <a:pt x="164981" y="41298"/>
                  </a:lnTo>
                  <a:lnTo>
                    <a:pt x="185541" y="93163"/>
                  </a:lnTo>
                  <a:lnTo>
                    <a:pt x="200867" y="145349"/>
                  </a:lnTo>
                  <a:lnTo>
                    <a:pt x="205722" y="169193"/>
                  </a:lnTo>
                  <a:lnTo>
                    <a:pt x="202427" y="225748"/>
                  </a:lnTo>
                  <a:lnTo>
                    <a:pt x="195840" y="287309"/>
                  </a:lnTo>
                  <a:lnTo>
                    <a:pt x="181013" y="324771"/>
                  </a:lnTo>
                  <a:lnTo>
                    <a:pt x="161802" y="352508"/>
                  </a:lnTo>
                  <a:lnTo>
                    <a:pt x="138837" y="361870"/>
                  </a:lnTo>
                  <a:lnTo>
                    <a:pt x="124524" y="364366"/>
                  </a:lnTo>
                  <a:lnTo>
                    <a:pt x="99263" y="360901"/>
                  </a:lnTo>
                  <a:lnTo>
                    <a:pt x="77507" y="350392"/>
                  </a:lnTo>
                  <a:lnTo>
                    <a:pt x="60039" y="334023"/>
                  </a:lnTo>
                  <a:lnTo>
                    <a:pt x="42640" y="305076"/>
                  </a:lnTo>
                  <a:lnTo>
                    <a:pt x="35665" y="268684"/>
                  </a:lnTo>
                  <a:lnTo>
                    <a:pt x="40535" y="260128"/>
                  </a:lnTo>
                  <a:lnTo>
                    <a:pt x="49631" y="254424"/>
                  </a:lnTo>
                  <a:lnTo>
                    <a:pt x="72996" y="249257"/>
                  </a:lnTo>
                  <a:lnTo>
                    <a:pt x="95078" y="250859"/>
                  </a:lnTo>
                  <a:lnTo>
                    <a:pt x="151553" y="276097"/>
                  </a:lnTo>
                  <a:lnTo>
                    <a:pt x="211892" y="308724"/>
                  </a:lnTo>
                  <a:lnTo>
                    <a:pt x="273290" y="330164"/>
                  </a:lnTo>
                  <a:lnTo>
                    <a:pt x="316997" y="348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10694" y="1084435"/>
              <a:ext cx="292370" cy="149605"/>
            </a:xfrm>
            <a:custGeom>
              <a:avLst/>
              <a:gdLst/>
              <a:ahLst/>
              <a:cxnLst/>
              <a:rect l="0" t="0" r="0" b="0"/>
              <a:pathLst>
                <a:path w="292370" h="149605">
                  <a:moveTo>
                    <a:pt x="0" y="0"/>
                  </a:moveTo>
                  <a:lnTo>
                    <a:pt x="5589" y="58617"/>
                  </a:lnTo>
                  <a:lnTo>
                    <a:pt x="19128" y="103215"/>
                  </a:lnTo>
                  <a:lnTo>
                    <a:pt x="49803" y="143155"/>
                  </a:lnTo>
                  <a:lnTo>
                    <a:pt x="57769" y="146909"/>
                  </a:lnTo>
                  <a:lnTo>
                    <a:pt x="75978" y="147961"/>
                  </a:lnTo>
                  <a:lnTo>
                    <a:pt x="92649" y="141409"/>
                  </a:lnTo>
                  <a:lnTo>
                    <a:pt x="122416" y="118140"/>
                  </a:lnTo>
                  <a:lnTo>
                    <a:pt x="138177" y="92326"/>
                  </a:lnTo>
                  <a:lnTo>
                    <a:pt x="143590" y="89627"/>
                  </a:lnTo>
                  <a:lnTo>
                    <a:pt x="149539" y="91337"/>
                  </a:lnTo>
                  <a:lnTo>
                    <a:pt x="204804" y="139487"/>
                  </a:lnTo>
                  <a:lnTo>
                    <a:pt x="223215" y="148952"/>
                  </a:lnTo>
                  <a:lnTo>
                    <a:pt x="233038" y="149604"/>
                  </a:lnTo>
                  <a:lnTo>
                    <a:pt x="253311" y="144090"/>
                  </a:lnTo>
                  <a:lnTo>
                    <a:pt x="267780" y="130720"/>
                  </a:lnTo>
                  <a:lnTo>
                    <a:pt x="286601" y="93541"/>
                  </a:lnTo>
                  <a:lnTo>
                    <a:pt x="292369" y="57222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34734" y="1106244"/>
              <a:ext cx="191857" cy="146648"/>
            </a:xfrm>
            <a:custGeom>
              <a:avLst/>
              <a:gdLst/>
              <a:ahLst/>
              <a:cxnLst/>
              <a:rect l="0" t="0" r="0" b="0"/>
              <a:pathLst>
                <a:path w="191857" h="146648">
                  <a:moveTo>
                    <a:pt x="118157" y="51890"/>
                  </a:moveTo>
                  <a:lnTo>
                    <a:pt x="88848" y="7928"/>
                  </a:lnTo>
                  <a:lnTo>
                    <a:pt x="79900" y="2695"/>
                  </a:lnTo>
                  <a:lnTo>
                    <a:pt x="57480" y="0"/>
                  </a:lnTo>
                  <a:lnTo>
                    <a:pt x="24139" y="5060"/>
                  </a:lnTo>
                  <a:lnTo>
                    <a:pt x="15704" y="11311"/>
                  </a:lnTo>
                  <a:lnTo>
                    <a:pt x="3212" y="30736"/>
                  </a:lnTo>
                  <a:lnTo>
                    <a:pt x="0" y="54966"/>
                  </a:lnTo>
                  <a:lnTo>
                    <a:pt x="7469" y="103061"/>
                  </a:lnTo>
                  <a:lnTo>
                    <a:pt x="22449" y="130093"/>
                  </a:lnTo>
                  <a:lnTo>
                    <a:pt x="29785" y="134441"/>
                  </a:lnTo>
                  <a:lnTo>
                    <a:pt x="47295" y="136153"/>
                  </a:lnTo>
                  <a:lnTo>
                    <a:pt x="54538" y="132632"/>
                  </a:lnTo>
                  <a:lnTo>
                    <a:pt x="65705" y="119361"/>
                  </a:lnTo>
                  <a:lnTo>
                    <a:pt x="78569" y="92159"/>
                  </a:lnTo>
                  <a:lnTo>
                    <a:pt x="86160" y="51309"/>
                  </a:lnTo>
                  <a:lnTo>
                    <a:pt x="88637" y="51503"/>
                  </a:lnTo>
                  <a:lnTo>
                    <a:pt x="139541" y="114675"/>
                  </a:lnTo>
                  <a:lnTo>
                    <a:pt x="154567" y="127758"/>
                  </a:lnTo>
                  <a:lnTo>
                    <a:pt x="191856" y="146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37119" y="1116020"/>
              <a:ext cx="73700" cy="94758"/>
            </a:xfrm>
            <a:custGeom>
              <a:avLst/>
              <a:gdLst/>
              <a:ahLst/>
              <a:cxnLst/>
              <a:rect l="0" t="0" r="0" b="0"/>
              <a:pathLst>
                <a:path w="73700" h="94758">
                  <a:moveTo>
                    <a:pt x="0" y="0"/>
                  </a:moveTo>
                  <a:lnTo>
                    <a:pt x="34328" y="60873"/>
                  </a:lnTo>
                  <a:lnTo>
                    <a:pt x="53455" y="80428"/>
                  </a:lnTo>
                  <a:lnTo>
                    <a:pt x="7369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58176" y="1084435"/>
              <a:ext cx="97530" cy="336913"/>
            </a:xfrm>
            <a:custGeom>
              <a:avLst/>
              <a:gdLst/>
              <a:ahLst/>
              <a:cxnLst/>
              <a:rect l="0" t="0" r="0" b="0"/>
              <a:pathLst>
                <a:path w="97530" h="336913">
                  <a:moveTo>
                    <a:pt x="84228" y="0"/>
                  </a:moveTo>
                  <a:lnTo>
                    <a:pt x="95406" y="11178"/>
                  </a:lnTo>
                  <a:lnTo>
                    <a:pt x="97529" y="19150"/>
                  </a:lnTo>
                  <a:lnTo>
                    <a:pt x="92531" y="65567"/>
                  </a:lnTo>
                  <a:lnTo>
                    <a:pt x="74690" y="119796"/>
                  </a:lnTo>
                  <a:lnTo>
                    <a:pt x="48635" y="176738"/>
                  </a:lnTo>
                  <a:lnTo>
                    <a:pt x="29098" y="226022"/>
                  </a:lnTo>
                  <a:lnTo>
                    <a:pt x="11423" y="28883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15127" y="1099903"/>
              <a:ext cx="145492" cy="153116"/>
            </a:xfrm>
            <a:custGeom>
              <a:avLst/>
              <a:gdLst/>
              <a:ahLst/>
              <a:cxnLst/>
              <a:rect l="0" t="0" r="0" b="0"/>
              <a:pathLst>
                <a:path w="145492" h="153116">
                  <a:moveTo>
                    <a:pt x="85204" y="5589"/>
                  </a:moveTo>
                  <a:lnTo>
                    <a:pt x="68437" y="0"/>
                  </a:lnTo>
                  <a:lnTo>
                    <a:pt x="50846" y="3495"/>
                  </a:lnTo>
                  <a:lnTo>
                    <a:pt x="24331" y="18616"/>
                  </a:lnTo>
                  <a:lnTo>
                    <a:pt x="10186" y="32436"/>
                  </a:lnTo>
                  <a:lnTo>
                    <a:pt x="0" y="50276"/>
                  </a:lnTo>
                  <a:lnTo>
                    <a:pt x="326" y="57607"/>
                  </a:lnTo>
                  <a:lnTo>
                    <a:pt x="4052" y="63664"/>
                  </a:lnTo>
                  <a:lnTo>
                    <a:pt x="10046" y="68872"/>
                  </a:lnTo>
                  <a:lnTo>
                    <a:pt x="29184" y="74659"/>
                  </a:lnTo>
                  <a:lnTo>
                    <a:pt x="91995" y="87084"/>
                  </a:lnTo>
                  <a:lnTo>
                    <a:pt x="125041" y="98236"/>
                  </a:lnTo>
                  <a:lnTo>
                    <a:pt x="142294" y="109546"/>
                  </a:lnTo>
                  <a:lnTo>
                    <a:pt x="145491" y="115838"/>
                  </a:lnTo>
                  <a:lnTo>
                    <a:pt x="145282" y="122372"/>
                  </a:lnTo>
                  <a:lnTo>
                    <a:pt x="138812" y="135871"/>
                  </a:lnTo>
                  <a:lnTo>
                    <a:pt x="128137" y="149670"/>
                  </a:lnTo>
                  <a:lnTo>
                    <a:pt x="119675" y="153115"/>
                  </a:lnTo>
                  <a:lnTo>
                    <a:pt x="64147" y="152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37202" y="107390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47730" y="1231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410818" y="1579274"/>
            <a:ext cx="7054094" cy="632427"/>
            <a:chOff x="1410818" y="1579274"/>
            <a:chExt cx="7054094" cy="632427"/>
          </a:xfrm>
        </p:grpSpPr>
        <p:sp>
          <p:nvSpPr>
            <p:cNvPr id="37" name="Freeform 36"/>
            <p:cNvSpPr/>
            <p:nvPr/>
          </p:nvSpPr>
          <p:spPr>
            <a:xfrm>
              <a:off x="1410818" y="1842487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2340" y="164801"/>
                  </a:lnTo>
                  <a:lnTo>
                    <a:pt x="19786" y="221069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442404" y="1747730"/>
              <a:ext cx="143356" cy="452726"/>
            </a:xfrm>
            <a:custGeom>
              <a:avLst/>
              <a:gdLst/>
              <a:ahLst/>
              <a:cxnLst/>
              <a:rect l="0" t="0" r="0" b="0"/>
              <a:pathLst>
                <a:path w="143356" h="452726">
                  <a:moveTo>
                    <a:pt x="0" y="0"/>
                  </a:moveTo>
                  <a:lnTo>
                    <a:pt x="38373" y="29309"/>
                  </a:lnTo>
                  <a:lnTo>
                    <a:pt x="80698" y="84952"/>
                  </a:lnTo>
                  <a:lnTo>
                    <a:pt x="115811" y="145299"/>
                  </a:lnTo>
                  <a:lnTo>
                    <a:pt x="128680" y="169863"/>
                  </a:lnTo>
                  <a:lnTo>
                    <a:pt x="143355" y="230172"/>
                  </a:lnTo>
                  <a:lnTo>
                    <a:pt x="143081" y="273310"/>
                  </a:lnTo>
                  <a:lnTo>
                    <a:pt x="132508" y="324219"/>
                  </a:lnTo>
                  <a:lnTo>
                    <a:pt x="107368" y="378741"/>
                  </a:lnTo>
                  <a:lnTo>
                    <a:pt x="86069" y="421084"/>
                  </a:lnTo>
                  <a:lnTo>
                    <a:pt x="52642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68787" y="1758259"/>
              <a:ext cx="29317" cy="410612"/>
            </a:xfrm>
            <a:custGeom>
              <a:avLst/>
              <a:gdLst/>
              <a:ahLst/>
              <a:cxnLst/>
              <a:rect l="0" t="0" r="0" b="0"/>
              <a:pathLst>
                <a:path w="29317" h="410612">
                  <a:moveTo>
                    <a:pt x="0" y="0"/>
                  </a:moveTo>
                  <a:lnTo>
                    <a:pt x="3120" y="57264"/>
                  </a:lnTo>
                  <a:lnTo>
                    <a:pt x="11453" y="106654"/>
                  </a:lnTo>
                  <a:lnTo>
                    <a:pt x="18211" y="161452"/>
                  </a:lnTo>
                  <a:lnTo>
                    <a:pt x="20214" y="222143"/>
                  </a:lnTo>
                  <a:lnTo>
                    <a:pt x="23927" y="281459"/>
                  </a:lnTo>
                  <a:lnTo>
                    <a:pt x="29316" y="332959"/>
                  </a:lnTo>
                  <a:lnTo>
                    <a:pt x="27794" y="374735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62285" y="1789844"/>
              <a:ext cx="117073" cy="305328"/>
            </a:xfrm>
            <a:custGeom>
              <a:avLst/>
              <a:gdLst/>
              <a:ahLst/>
              <a:cxnLst/>
              <a:rect l="0" t="0" r="0" b="0"/>
              <a:pathLst>
                <a:path w="117073" h="305328">
                  <a:moveTo>
                    <a:pt x="74958" y="0"/>
                  </a:moveTo>
                  <a:lnTo>
                    <a:pt x="55830" y="52705"/>
                  </a:lnTo>
                  <a:lnTo>
                    <a:pt x="18359" y="112435"/>
                  </a:lnTo>
                  <a:lnTo>
                    <a:pt x="4570" y="130300"/>
                  </a:lnTo>
                  <a:lnTo>
                    <a:pt x="0" y="152277"/>
                  </a:lnTo>
                  <a:lnTo>
                    <a:pt x="3039" y="175304"/>
                  </a:lnTo>
                  <a:lnTo>
                    <a:pt x="17904" y="201421"/>
                  </a:lnTo>
                  <a:lnTo>
                    <a:pt x="71550" y="259620"/>
                  </a:lnTo>
                  <a:lnTo>
                    <a:pt x="117072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79357" y="1892687"/>
              <a:ext cx="115593" cy="202485"/>
            </a:xfrm>
            <a:custGeom>
              <a:avLst/>
              <a:gdLst/>
              <a:ahLst/>
              <a:cxnLst/>
              <a:rect l="0" t="0" r="0" b="0"/>
              <a:pathLst>
                <a:path w="115593" h="202485">
                  <a:moveTo>
                    <a:pt x="0" y="86670"/>
                  </a:moveTo>
                  <a:lnTo>
                    <a:pt x="55045" y="68712"/>
                  </a:lnTo>
                  <a:lnTo>
                    <a:pt x="90659" y="57303"/>
                  </a:lnTo>
                  <a:lnTo>
                    <a:pt x="108923" y="45932"/>
                  </a:lnTo>
                  <a:lnTo>
                    <a:pt x="113560" y="38454"/>
                  </a:lnTo>
                  <a:lnTo>
                    <a:pt x="115592" y="20787"/>
                  </a:lnTo>
                  <a:lnTo>
                    <a:pt x="112156" y="13502"/>
                  </a:lnTo>
                  <a:lnTo>
                    <a:pt x="98980" y="2288"/>
                  </a:lnTo>
                  <a:lnTo>
                    <a:pt x="90553" y="0"/>
                  </a:lnTo>
                  <a:lnTo>
                    <a:pt x="71831" y="577"/>
                  </a:lnTo>
                  <a:lnTo>
                    <a:pt x="41560" y="13068"/>
                  </a:lnTo>
                  <a:lnTo>
                    <a:pt x="27050" y="31341"/>
                  </a:lnTo>
                  <a:lnTo>
                    <a:pt x="17872" y="55060"/>
                  </a:lnTo>
                  <a:lnTo>
                    <a:pt x="13874" y="94722"/>
                  </a:lnTo>
                  <a:lnTo>
                    <a:pt x="17085" y="122224"/>
                  </a:lnTo>
                  <a:lnTo>
                    <a:pt x="28650" y="143806"/>
                  </a:lnTo>
                  <a:lnTo>
                    <a:pt x="73442" y="188306"/>
                  </a:lnTo>
                  <a:lnTo>
                    <a:pt x="94757" y="2024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71754" y="1910203"/>
              <a:ext cx="113775" cy="163912"/>
            </a:xfrm>
            <a:custGeom>
              <a:avLst/>
              <a:gdLst/>
              <a:ahLst/>
              <a:cxnLst/>
              <a:rect l="0" t="0" r="0" b="0"/>
              <a:pathLst>
                <a:path w="113775" h="163912">
                  <a:moveTo>
                    <a:pt x="18173" y="100740"/>
                  </a:moveTo>
                  <a:lnTo>
                    <a:pt x="72048" y="72059"/>
                  </a:lnTo>
                  <a:lnTo>
                    <a:pt x="92420" y="60306"/>
                  </a:lnTo>
                  <a:lnTo>
                    <a:pt x="106934" y="44165"/>
                  </a:lnTo>
                  <a:lnTo>
                    <a:pt x="112442" y="34947"/>
                  </a:lnTo>
                  <a:lnTo>
                    <a:pt x="113774" y="26462"/>
                  </a:lnTo>
                  <a:lnTo>
                    <a:pt x="112323" y="18466"/>
                  </a:lnTo>
                  <a:lnTo>
                    <a:pt x="109016" y="10796"/>
                  </a:lnTo>
                  <a:lnTo>
                    <a:pt x="102131" y="5682"/>
                  </a:lnTo>
                  <a:lnTo>
                    <a:pt x="82004" y="0"/>
                  </a:lnTo>
                  <a:lnTo>
                    <a:pt x="60580" y="3714"/>
                  </a:lnTo>
                  <a:lnTo>
                    <a:pt x="31908" y="18959"/>
                  </a:lnTo>
                  <a:lnTo>
                    <a:pt x="17259" y="32807"/>
                  </a:lnTo>
                  <a:lnTo>
                    <a:pt x="6848" y="50660"/>
                  </a:lnTo>
                  <a:lnTo>
                    <a:pt x="0" y="86031"/>
                  </a:lnTo>
                  <a:lnTo>
                    <a:pt x="3560" y="120558"/>
                  </a:lnTo>
                  <a:lnTo>
                    <a:pt x="8431" y="129160"/>
                  </a:lnTo>
                  <a:lnTo>
                    <a:pt x="23202" y="141837"/>
                  </a:lnTo>
                  <a:lnTo>
                    <a:pt x="70816" y="1639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68911" y="1896094"/>
              <a:ext cx="149410" cy="315607"/>
            </a:xfrm>
            <a:custGeom>
              <a:avLst/>
              <a:gdLst/>
              <a:ahLst/>
              <a:cxnLst/>
              <a:rect l="0" t="0" r="0" b="0"/>
              <a:pathLst>
                <a:path w="149410" h="315607">
                  <a:moveTo>
                    <a:pt x="0" y="135906"/>
                  </a:moveTo>
                  <a:lnTo>
                    <a:pt x="0" y="184836"/>
                  </a:lnTo>
                  <a:lnTo>
                    <a:pt x="0" y="243967"/>
                  </a:lnTo>
                  <a:lnTo>
                    <a:pt x="11453" y="303341"/>
                  </a:lnTo>
                  <a:lnTo>
                    <a:pt x="14655" y="314209"/>
                  </a:lnTo>
                  <a:lnTo>
                    <a:pt x="16789" y="315606"/>
                  </a:lnTo>
                  <a:lnTo>
                    <a:pt x="19160" y="301560"/>
                  </a:lnTo>
                  <a:lnTo>
                    <a:pt x="13447" y="246053"/>
                  </a:lnTo>
                  <a:lnTo>
                    <a:pt x="11105" y="185696"/>
                  </a:lnTo>
                  <a:lnTo>
                    <a:pt x="10643" y="123384"/>
                  </a:lnTo>
                  <a:lnTo>
                    <a:pt x="4974" y="74614"/>
                  </a:lnTo>
                  <a:lnTo>
                    <a:pt x="7063" y="28708"/>
                  </a:lnTo>
                  <a:lnTo>
                    <a:pt x="11728" y="17647"/>
                  </a:lnTo>
                  <a:lnTo>
                    <a:pt x="26270" y="2238"/>
                  </a:lnTo>
                  <a:lnTo>
                    <a:pt x="35061" y="0"/>
                  </a:lnTo>
                  <a:lnTo>
                    <a:pt x="84686" y="13431"/>
                  </a:lnTo>
                  <a:lnTo>
                    <a:pt x="110360" y="29297"/>
                  </a:lnTo>
                  <a:lnTo>
                    <a:pt x="132785" y="59994"/>
                  </a:lnTo>
                  <a:lnTo>
                    <a:pt x="148659" y="93136"/>
                  </a:lnTo>
                  <a:lnTo>
                    <a:pt x="149409" y="102713"/>
                  </a:lnTo>
                  <a:lnTo>
                    <a:pt x="144003" y="119594"/>
                  </a:lnTo>
                  <a:lnTo>
                    <a:pt x="130682" y="131775"/>
                  </a:lnTo>
                  <a:lnTo>
                    <a:pt x="111893" y="139919"/>
                  </a:lnTo>
                  <a:lnTo>
                    <a:pt x="76178" y="143334"/>
                  </a:lnTo>
                  <a:lnTo>
                    <a:pt x="21058" y="1359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08805" y="1674606"/>
              <a:ext cx="207589" cy="379800"/>
            </a:xfrm>
            <a:custGeom>
              <a:avLst/>
              <a:gdLst/>
              <a:ahLst/>
              <a:cxnLst/>
              <a:rect l="0" t="0" r="0" b="0"/>
              <a:pathLst>
                <a:path w="207589" h="379800">
                  <a:moveTo>
                    <a:pt x="123360" y="252109"/>
                  </a:moveTo>
                  <a:lnTo>
                    <a:pt x="112182" y="235341"/>
                  </a:lnTo>
                  <a:lnTo>
                    <a:pt x="97335" y="223989"/>
                  </a:lnTo>
                  <a:lnTo>
                    <a:pt x="77868" y="216215"/>
                  </a:lnTo>
                  <a:lnTo>
                    <a:pt x="53619" y="212759"/>
                  </a:lnTo>
                  <a:lnTo>
                    <a:pt x="42941" y="215347"/>
                  </a:lnTo>
                  <a:lnTo>
                    <a:pt x="24837" y="227581"/>
                  </a:lnTo>
                  <a:lnTo>
                    <a:pt x="7081" y="254200"/>
                  </a:lnTo>
                  <a:lnTo>
                    <a:pt x="0" y="289903"/>
                  </a:lnTo>
                  <a:lnTo>
                    <a:pt x="3491" y="330117"/>
                  </a:lnTo>
                  <a:lnTo>
                    <a:pt x="11983" y="351510"/>
                  </a:lnTo>
                  <a:lnTo>
                    <a:pt x="17524" y="360490"/>
                  </a:lnTo>
                  <a:lnTo>
                    <a:pt x="33038" y="373588"/>
                  </a:lnTo>
                  <a:lnTo>
                    <a:pt x="42088" y="378718"/>
                  </a:lnTo>
                  <a:lnTo>
                    <a:pt x="50462" y="379799"/>
                  </a:lnTo>
                  <a:lnTo>
                    <a:pt x="66005" y="374760"/>
                  </a:lnTo>
                  <a:lnTo>
                    <a:pt x="93498" y="353181"/>
                  </a:lnTo>
                  <a:lnTo>
                    <a:pt x="118282" y="318971"/>
                  </a:lnTo>
                  <a:lnTo>
                    <a:pt x="134854" y="273609"/>
                  </a:lnTo>
                  <a:lnTo>
                    <a:pt x="141584" y="223124"/>
                  </a:lnTo>
                  <a:lnTo>
                    <a:pt x="149923" y="168134"/>
                  </a:lnTo>
                  <a:lnTo>
                    <a:pt x="146569" y="120253"/>
                  </a:lnTo>
                  <a:lnTo>
                    <a:pt x="145055" y="70190"/>
                  </a:lnTo>
                  <a:lnTo>
                    <a:pt x="141424" y="13880"/>
                  </a:lnTo>
                  <a:lnTo>
                    <a:pt x="138912" y="2042"/>
                  </a:lnTo>
                  <a:lnTo>
                    <a:pt x="137238" y="0"/>
                  </a:lnTo>
                  <a:lnTo>
                    <a:pt x="134550" y="35630"/>
                  </a:lnTo>
                  <a:lnTo>
                    <a:pt x="139609" y="88075"/>
                  </a:lnTo>
                  <a:lnTo>
                    <a:pt x="151873" y="137428"/>
                  </a:lnTo>
                  <a:lnTo>
                    <a:pt x="162441" y="197957"/>
                  </a:lnTo>
                  <a:lnTo>
                    <a:pt x="166466" y="225702"/>
                  </a:lnTo>
                  <a:lnTo>
                    <a:pt x="181886" y="259882"/>
                  </a:lnTo>
                  <a:lnTo>
                    <a:pt x="207588" y="2942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963447" y="1874072"/>
              <a:ext cx="16118" cy="147400"/>
            </a:xfrm>
            <a:custGeom>
              <a:avLst/>
              <a:gdLst/>
              <a:ahLst/>
              <a:cxnLst/>
              <a:rect l="0" t="0" r="0" b="0"/>
              <a:pathLst>
                <a:path w="16118" h="147400">
                  <a:moveTo>
                    <a:pt x="5589" y="0"/>
                  </a:moveTo>
                  <a:lnTo>
                    <a:pt x="0" y="16768"/>
                  </a:lnTo>
                  <a:lnTo>
                    <a:pt x="4441" y="63450"/>
                  </a:lnTo>
                  <a:lnTo>
                    <a:pt x="13464" y="118425"/>
                  </a:lnTo>
                  <a:lnTo>
                    <a:pt x="1611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58508" y="176878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53264" y="1853015"/>
              <a:ext cx="115814" cy="162752"/>
            </a:xfrm>
            <a:custGeom>
              <a:avLst/>
              <a:gdLst/>
              <a:ahLst/>
              <a:cxnLst/>
              <a:rect l="0" t="0" r="0" b="0"/>
              <a:pathLst>
                <a:path w="115814" h="162752">
                  <a:moveTo>
                    <a:pt x="0" y="31586"/>
                  </a:moveTo>
                  <a:lnTo>
                    <a:pt x="23719" y="84613"/>
                  </a:lnTo>
                  <a:lnTo>
                    <a:pt x="53455" y="145255"/>
                  </a:lnTo>
                  <a:lnTo>
                    <a:pt x="60203" y="156498"/>
                  </a:lnTo>
                  <a:lnTo>
                    <a:pt x="67042" y="161654"/>
                  </a:lnTo>
                  <a:lnTo>
                    <a:pt x="73940" y="162751"/>
                  </a:lnTo>
                  <a:lnTo>
                    <a:pt x="80879" y="161144"/>
                  </a:lnTo>
                  <a:lnTo>
                    <a:pt x="86674" y="156562"/>
                  </a:lnTo>
                  <a:lnTo>
                    <a:pt x="100421" y="133347"/>
                  </a:lnTo>
                  <a:lnTo>
                    <a:pt x="110732" y="101901"/>
                  </a:lnTo>
                  <a:lnTo>
                    <a:pt x="114810" y="4317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42777" y="1863544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3120" y="48930"/>
                  </a:lnTo>
                  <a:lnTo>
                    <a:pt x="17958" y="111598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32248" y="1768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62597" y="1703898"/>
              <a:ext cx="153922" cy="338323"/>
            </a:xfrm>
            <a:custGeom>
              <a:avLst/>
              <a:gdLst/>
              <a:ahLst/>
              <a:cxnLst/>
              <a:rect l="0" t="0" r="0" b="0"/>
              <a:pathLst>
                <a:path w="153922" h="338323">
                  <a:moveTo>
                    <a:pt x="90750" y="222817"/>
                  </a:moveTo>
                  <a:lnTo>
                    <a:pt x="90750" y="200460"/>
                  </a:lnTo>
                  <a:lnTo>
                    <a:pt x="84511" y="183244"/>
                  </a:lnTo>
                  <a:lnTo>
                    <a:pt x="79571" y="175378"/>
                  </a:lnTo>
                  <a:lnTo>
                    <a:pt x="72769" y="171304"/>
                  </a:lnTo>
                  <a:lnTo>
                    <a:pt x="55852" y="169896"/>
                  </a:lnTo>
                  <a:lnTo>
                    <a:pt x="39755" y="176290"/>
                  </a:lnTo>
                  <a:lnTo>
                    <a:pt x="24802" y="188100"/>
                  </a:lnTo>
                  <a:lnTo>
                    <a:pt x="10357" y="205047"/>
                  </a:lnTo>
                  <a:lnTo>
                    <a:pt x="2377" y="227397"/>
                  </a:lnTo>
                  <a:lnTo>
                    <a:pt x="0" y="251759"/>
                  </a:lnTo>
                  <a:lnTo>
                    <a:pt x="6409" y="286374"/>
                  </a:lnTo>
                  <a:lnTo>
                    <a:pt x="16610" y="312286"/>
                  </a:lnTo>
                  <a:lnTo>
                    <a:pt x="32063" y="330041"/>
                  </a:lnTo>
                  <a:lnTo>
                    <a:pt x="41097" y="336413"/>
                  </a:lnTo>
                  <a:lnTo>
                    <a:pt x="50629" y="338322"/>
                  </a:lnTo>
                  <a:lnTo>
                    <a:pt x="70579" y="334204"/>
                  </a:lnTo>
                  <a:lnTo>
                    <a:pt x="95951" y="318731"/>
                  </a:lnTo>
                  <a:lnTo>
                    <a:pt x="107879" y="299760"/>
                  </a:lnTo>
                  <a:lnTo>
                    <a:pt x="125069" y="243865"/>
                  </a:lnTo>
                  <a:lnTo>
                    <a:pt x="136144" y="193698"/>
                  </a:lnTo>
                  <a:lnTo>
                    <a:pt x="141244" y="141789"/>
                  </a:lnTo>
                  <a:lnTo>
                    <a:pt x="142756" y="89364"/>
                  </a:lnTo>
                  <a:lnTo>
                    <a:pt x="133691" y="28823"/>
                  </a:lnTo>
                  <a:lnTo>
                    <a:pt x="123093" y="4406"/>
                  </a:lnTo>
                  <a:lnTo>
                    <a:pt x="118161" y="0"/>
                  </a:lnTo>
                  <a:lnTo>
                    <a:pt x="113703" y="573"/>
                  </a:lnTo>
                  <a:lnTo>
                    <a:pt x="109561" y="4464"/>
                  </a:lnTo>
                  <a:lnTo>
                    <a:pt x="104960" y="24386"/>
                  </a:lnTo>
                  <a:lnTo>
                    <a:pt x="102005" y="79245"/>
                  </a:lnTo>
                  <a:lnTo>
                    <a:pt x="109827" y="135142"/>
                  </a:lnTo>
                  <a:lnTo>
                    <a:pt x="122637" y="191244"/>
                  </a:lnTo>
                  <a:lnTo>
                    <a:pt x="136073" y="230229"/>
                  </a:lnTo>
                  <a:lnTo>
                    <a:pt x="148632" y="260888"/>
                  </a:lnTo>
                  <a:lnTo>
                    <a:pt x="153921" y="285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05209" y="1884601"/>
              <a:ext cx="16595" cy="126343"/>
            </a:xfrm>
            <a:custGeom>
              <a:avLst/>
              <a:gdLst/>
              <a:ahLst/>
              <a:cxnLst/>
              <a:rect l="0" t="0" r="0" b="0"/>
              <a:pathLst>
                <a:path w="16595" h="126343">
                  <a:moveTo>
                    <a:pt x="6065" y="0"/>
                  </a:moveTo>
                  <a:lnTo>
                    <a:pt x="0" y="32452"/>
                  </a:lnTo>
                  <a:lnTo>
                    <a:pt x="12614" y="93662"/>
                  </a:lnTo>
                  <a:lnTo>
                    <a:pt x="16594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11274" y="177931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95502" y="1849536"/>
              <a:ext cx="126343" cy="132527"/>
            </a:xfrm>
            <a:custGeom>
              <a:avLst/>
              <a:gdLst/>
              <a:ahLst/>
              <a:cxnLst/>
              <a:rect l="0" t="0" r="0" b="0"/>
              <a:pathLst>
                <a:path w="126343" h="132527">
                  <a:moveTo>
                    <a:pt x="0" y="56122"/>
                  </a:moveTo>
                  <a:lnTo>
                    <a:pt x="17958" y="109996"/>
                  </a:lnTo>
                  <a:lnTo>
                    <a:pt x="24749" y="130369"/>
                  </a:lnTo>
                  <a:lnTo>
                    <a:pt x="27028" y="132526"/>
                  </a:lnTo>
                  <a:lnTo>
                    <a:pt x="28547" y="129285"/>
                  </a:lnTo>
                  <a:lnTo>
                    <a:pt x="29066" y="114375"/>
                  </a:lnTo>
                  <a:lnTo>
                    <a:pt x="22343" y="54824"/>
                  </a:lnTo>
                  <a:lnTo>
                    <a:pt x="27868" y="28639"/>
                  </a:lnTo>
                  <a:lnTo>
                    <a:pt x="32617" y="16743"/>
                  </a:lnTo>
                  <a:lnTo>
                    <a:pt x="40462" y="8812"/>
                  </a:lnTo>
                  <a:lnTo>
                    <a:pt x="61657" y="0"/>
                  </a:lnTo>
                  <a:lnTo>
                    <a:pt x="71520" y="1160"/>
                  </a:lnTo>
                  <a:lnTo>
                    <a:pt x="88719" y="11807"/>
                  </a:lnTo>
                  <a:lnTo>
                    <a:pt x="101042" y="28237"/>
                  </a:lnTo>
                  <a:lnTo>
                    <a:pt x="118485" y="67381"/>
                  </a:lnTo>
                  <a:lnTo>
                    <a:pt x="126342" y="1298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42901" y="1818938"/>
              <a:ext cx="203177" cy="381518"/>
            </a:xfrm>
            <a:custGeom>
              <a:avLst/>
              <a:gdLst/>
              <a:ahLst/>
              <a:cxnLst/>
              <a:rect l="0" t="0" r="0" b="0"/>
              <a:pathLst>
                <a:path w="203177" h="381518">
                  <a:moveTo>
                    <a:pt x="115814" y="76191"/>
                  </a:moveTo>
                  <a:lnTo>
                    <a:pt x="115814" y="53834"/>
                  </a:lnTo>
                  <a:lnTo>
                    <a:pt x="104635" y="23163"/>
                  </a:lnTo>
                  <a:lnTo>
                    <a:pt x="89788" y="8560"/>
                  </a:lnTo>
                  <a:lnTo>
                    <a:pt x="80916" y="3027"/>
                  </a:lnTo>
                  <a:lnTo>
                    <a:pt x="61699" y="0"/>
                  </a:lnTo>
                  <a:lnTo>
                    <a:pt x="51661" y="831"/>
                  </a:lnTo>
                  <a:lnTo>
                    <a:pt x="34269" y="7993"/>
                  </a:lnTo>
                  <a:lnTo>
                    <a:pt x="26355" y="13178"/>
                  </a:lnTo>
                  <a:lnTo>
                    <a:pt x="14443" y="28298"/>
                  </a:lnTo>
                  <a:lnTo>
                    <a:pt x="9629" y="37244"/>
                  </a:lnTo>
                  <a:lnTo>
                    <a:pt x="7399" y="59661"/>
                  </a:lnTo>
                  <a:lnTo>
                    <a:pt x="15500" y="106591"/>
                  </a:lnTo>
                  <a:lnTo>
                    <a:pt x="27946" y="125187"/>
                  </a:lnTo>
                  <a:lnTo>
                    <a:pt x="45176" y="140081"/>
                  </a:lnTo>
                  <a:lnTo>
                    <a:pt x="64532" y="150600"/>
                  </a:lnTo>
                  <a:lnTo>
                    <a:pt x="73437" y="151533"/>
                  </a:lnTo>
                  <a:lnTo>
                    <a:pt x="89570" y="146331"/>
                  </a:lnTo>
                  <a:lnTo>
                    <a:pt x="101421" y="133101"/>
                  </a:lnTo>
                  <a:lnTo>
                    <a:pt x="118560" y="96011"/>
                  </a:lnTo>
                  <a:lnTo>
                    <a:pt x="122324" y="92914"/>
                  </a:lnTo>
                  <a:lnTo>
                    <a:pt x="126003" y="94359"/>
                  </a:lnTo>
                  <a:lnTo>
                    <a:pt x="129625" y="98831"/>
                  </a:lnTo>
                  <a:lnTo>
                    <a:pt x="150489" y="155529"/>
                  </a:lnTo>
                  <a:lnTo>
                    <a:pt x="176086" y="215605"/>
                  </a:lnTo>
                  <a:lnTo>
                    <a:pt x="199198" y="275181"/>
                  </a:lnTo>
                  <a:lnTo>
                    <a:pt x="202988" y="286060"/>
                  </a:lnTo>
                  <a:lnTo>
                    <a:pt x="203176" y="295653"/>
                  </a:lnTo>
                  <a:lnTo>
                    <a:pt x="197145" y="312550"/>
                  </a:lnTo>
                  <a:lnTo>
                    <a:pt x="180427" y="324739"/>
                  </a:lnTo>
                  <a:lnTo>
                    <a:pt x="125362" y="345878"/>
                  </a:lnTo>
                  <a:lnTo>
                    <a:pt x="64660" y="363898"/>
                  </a:lnTo>
                  <a:lnTo>
                    <a:pt x="16964" y="378389"/>
                  </a:lnTo>
                  <a:lnTo>
                    <a:pt x="0" y="381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76715" y="1579274"/>
              <a:ext cx="158460" cy="361843"/>
            </a:xfrm>
            <a:custGeom>
              <a:avLst/>
              <a:gdLst/>
              <a:ahLst/>
              <a:cxnLst/>
              <a:rect l="0" t="0" r="0" b="0"/>
              <a:pathLst>
                <a:path w="158460" h="361843">
                  <a:moveTo>
                    <a:pt x="18911" y="0"/>
                  </a:moveTo>
                  <a:lnTo>
                    <a:pt x="9846" y="58617"/>
                  </a:lnTo>
                  <a:lnTo>
                    <a:pt x="8672" y="113961"/>
                  </a:lnTo>
                  <a:lnTo>
                    <a:pt x="8469" y="162968"/>
                  </a:lnTo>
                  <a:lnTo>
                    <a:pt x="8409" y="213363"/>
                  </a:lnTo>
                  <a:lnTo>
                    <a:pt x="8388" y="272906"/>
                  </a:lnTo>
                  <a:lnTo>
                    <a:pt x="2795" y="324139"/>
                  </a:lnTo>
                  <a:lnTo>
                    <a:pt x="1148" y="327227"/>
                  </a:lnTo>
                  <a:lnTo>
                    <a:pt x="50" y="324606"/>
                  </a:lnTo>
                  <a:lnTo>
                    <a:pt x="0" y="310386"/>
                  </a:lnTo>
                  <a:lnTo>
                    <a:pt x="12637" y="262492"/>
                  </a:lnTo>
                  <a:lnTo>
                    <a:pt x="28231" y="237003"/>
                  </a:lnTo>
                  <a:lnTo>
                    <a:pt x="36823" y="231702"/>
                  </a:lnTo>
                  <a:lnTo>
                    <a:pt x="58848" y="225811"/>
                  </a:lnTo>
                  <a:lnTo>
                    <a:pt x="91966" y="228084"/>
                  </a:lnTo>
                  <a:lnTo>
                    <a:pt x="124005" y="241756"/>
                  </a:lnTo>
                  <a:lnTo>
                    <a:pt x="138930" y="257186"/>
                  </a:lnTo>
                  <a:lnTo>
                    <a:pt x="158042" y="295687"/>
                  </a:lnTo>
                  <a:lnTo>
                    <a:pt x="158459" y="305919"/>
                  </a:lnTo>
                  <a:lnTo>
                    <a:pt x="152682" y="326647"/>
                  </a:lnTo>
                  <a:lnTo>
                    <a:pt x="139196" y="341319"/>
                  </a:lnTo>
                  <a:lnTo>
                    <a:pt x="108754" y="356155"/>
                  </a:lnTo>
                  <a:lnTo>
                    <a:pt x="85747" y="361842"/>
                  </a:lnTo>
                  <a:lnTo>
                    <a:pt x="5049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464082" y="1821430"/>
              <a:ext cx="84230" cy="115814"/>
            </a:xfrm>
            <a:custGeom>
              <a:avLst/>
              <a:gdLst/>
              <a:ahLst/>
              <a:cxnLst/>
              <a:rect l="0" t="0" r="0" b="0"/>
              <a:pathLst>
                <a:path w="84230" h="115814">
                  <a:moveTo>
                    <a:pt x="0" y="0"/>
                  </a:moveTo>
                  <a:lnTo>
                    <a:pt x="20244" y="43962"/>
                  </a:lnTo>
                  <a:lnTo>
                    <a:pt x="47327" y="83423"/>
                  </a:lnTo>
                  <a:lnTo>
                    <a:pt x="8422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64082" y="1789844"/>
              <a:ext cx="136872" cy="357970"/>
            </a:xfrm>
            <a:custGeom>
              <a:avLst/>
              <a:gdLst/>
              <a:ahLst/>
              <a:cxnLst/>
              <a:rect l="0" t="0" r="0" b="0"/>
              <a:pathLst>
                <a:path w="136872" h="357970">
                  <a:moveTo>
                    <a:pt x="136871" y="0"/>
                  </a:moveTo>
                  <a:lnTo>
                    <a:pt x="117743" y="61111"/>
                  </a:lnTo>
                  <a:lnTo>
                    <a:pt x="87068" y="121131"/>
                  </a:lnTo>
                  <a:lnTo>
                    <a:pt x="66765" y="175832"/>
                  </a:lnTo>
                  <a:lnTo>
                    <a:pt x="44557" y="231698"/>
                  </a:lnTo>
                  <a:lnTo>
                    <a:pt x="22970" y="287793"/>
                  </a:lnTo>
                  <a:lnTo>
                    <a:pt x="3834" y="34027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876548" y="1782080"/>
              <a:ext cx="145546" cy="197677"/>
            </a:xfrm>
            <a:custGeom>
              <a:avLst/>
              <a:gdLst/>
              <a:ahLst/>
              <a:cxnLst/>
              <a:rect l="0" t="0" r="0" b="0"/>
              <a:pathLst>
                <a:path w="145546" h="197677">
                  <a:moveTo>
                    <a:pt x="145545" y="39350"/>
                  </a:moveTo>
                  <a:lnTo>
                    <a:pt x="134367" y="22582"/>
                  </a:lnTo>
                  <a:lnTo>
                    <a:pt x="119520" y="11230"/>
                  </a:lnTo>
                  <a:lnTo>
                    <a:pt x="100053" y="3455"/>
                  </a:lnTo>
                  <a:lnTo>
                    <a:pt x="75803" y="0"/>
                  </a:lnTo>
                  <a:lnTo>
                    <a:pt x="55667" y="4703"/>
                  </a:lnTo>
                  <a:lnTo>
                    <a:pt x="23676" y="26787"/>
                  </a:lnTo>
                  <a:lnTo>
                    <a:pt x="7530" y="52395"/>
                  </a:lnTo>
                  <a:lnTo>
                    <a:pt x="0" y="108130"/>
                  </a:lnTo>
                  <a:lnTo>
                    <a:pt x="1035" y="148896"/>
                  </a:lnTo>
                  <a:lnTo>
                    <a:pt x="9568" y="168366"/>
                  </a:lnTo>
                  <a:lnTo>
                    <a:pt x="33116" y="192480"/>
                  </a:lnTo>
                  <a:lnTo>
                    <a:pt x="42516" y="196419"/>
                  </a:lnTo>
                  <a:lnTo>
                    <a:pt x="62320" y="197676"/>
                  </a:lnTo>
                  <a:lnTo>
                    <a:pt x="93200" y="191806"/>
                  </a:lnTo>
                  <a:lnTo>
                    <a:pt x="107853" y="182757"/>
                  </a:lnTo>
                  <a:lnTo>
                    <a:pt x="124488" y="1656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071863" y="1842487"/>
              <a:ext cx="126323" cy="163258"/>
            </a:xfrm>
            <a:custGeom>
              <a:avLst/>
              <a:gdLst/>
              <a:ahLst/>
              <a:cxnLst/>
              <a:rect l="0" t="0" r="0" b="0"/>
              <a:pathLst>
                <a:path w="126323" h="163258">
                  <a:moveTo>
                    <a:pt x="66043" y="0"/>
                  </a:moveTo>
                  <a:lnTo>
                    <a:pt x="49276" y="5589"/>
                  </a:lnTo>
                  <a:lnTo>
                    <a:pt x="34805" y="17691"/>
                  </a:lnTo>
                  <a:lnTo>
                    <a:pt x="16623" y="44236"/>
                  </a:lnTo>
                  <a:lnTo>
                    <a:pt x="0" y="84647"/>
                  </a:lnTo>
                  <a:lnTo>
                    <a:pt x="202" y="121527"/>
                  </a:lnTo>
                  <a:lnTo>
                    <a:pt x="7924" y="142139"/>
                  </a:lnTo>
                  <a:lnTo>
                    <a:pt x="13259" y="150911"/>
                  </a:lnTo>
                  <a:lnTo>
                    <a:pt x="21495" y="156759"/>
                  </a:lnTo>
                  <a:lnTo>
                    <a:pt x="43125" y="163257"/>
                  </a:lnTo>
                  <a:lnTo>
                    <a:pt x="65216" y="159906"/>
                  </a:lnTo>
                  <a:lnTo>
                    <a:pt x="94264" y="144865"/>
                  </a:lnTo>
                  <a:lnTo>
                    <a:pt x="109002" y="131065"/>
                  </a:lnTo>
                  <a:lnTo>
                    <a:pt x="119451" y="113233"/>
                  </a:lnTo>
                  <a:lnTo>
                    <a:pt x="126322" y="77874"/>
                  </a:lnTo>
                  <a:lnTo>
                    <a:pt x="121690" y="54498"/>
                  </a:lnTo>
                  <a:lnTo>
                    <a:pt x="113002" y="35919"/>
                  </a:lnTo>
                  <a:lnTo>
                    <a:pt x="9762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253720" y="1841987"/>
              <a:ext cx="231628" cy="140270"/>
            </a:xfrm>
            <a:custGeom>
              <a:avLst/>
              <a:gdLst/>
              <a:ahLst/>
              <a:cxnLst/>
              <a:rect l="0" t="0" r="0" b="0"/>
              <a:pathLst>
                <a:path w="231628" h="140270">
                  <a:moveTo>
                    <a:pt x="0" y="53142"/>
                  </a:moveTo>
                  <a:lnTo>
                    <a:pt x="8333" y="90620"/>
                  </a:lnTo>
                  <a:lnTo>
                    <a:pt x="15135" y="140269"/>
                  </a:lnTo>
                  <a:lnTo>
                    <a:pt x="12430" y="139303"/>
                  </a:lnTo>
                  <a:lnTo>
                    <a:pt x="8287" y="135149"/>
                  </a:lnTo>
                  <a:lnTo>
                    <a:pt x="2455" y="101357"/>
                  </a:lnTo>
                  <a:lnTo>
                    <a:pt x="1654" y="47112"/>
                  </a:lnTo>
                  <a:lnTo>
                    <a:pt x="5805" y="23556"/>
                  </a:lnTo>
                  <a:lnTo>
                    <a:pt x="12058" y="17040"/>
                  </a:lnTo>
                  <a:lnTo>
                    <a:pt x="20907" y="13866"/>
                  </a:lnTo>
                  <a:lnTo>
                    <a:pt x="31486" y="12920"/>
                  </a:lnTo>
                  <a:lnTo>
                    <a:pt x="52598" y="18108"/>
                  </a:lnTo>
                  <a:lnTo>
                    <a:pt x="63141" y="22767"/>
                  </a:lnTo>
                  <a:lnTo>
                    <a:pt x="77975" y="40422"/>
                  </a:lnTo>
                  <a:lnTo>
                    <a:pt x="83569" y="51681"/>
                  </a:lnTo>
                  <a:lnTo>
                    <a:pt x="88468" y="55678"/>
                  </a:lnTo>
                  <a:lnTo>
                    <a:pt x="92904" y="54832"/>
                  </a:lnTo>
                  <a:lnTo>
                    <a:pt x="97031" y="50760"/>
                  </a:lnTo>
                  <a:lnTo>
                    <a:pt x="124804" y="4955"/>
                  </a:lnTo>
                  <a:lnTo>
                    <a:pt x="132335" y="1130"/>
                  </a:lnTo>
                  <a:lnTo>
                    <a:pt x="150063" y="0"/>
                  </a:lnTo>
                  <a:lnTo>
                    <a:pt x="166520" y="6517"/>
                  </a:lnTo>
                  <a:lnTo>
                    <a:pt x="174184" y="11530"/>
                  </a:lnTo>
                  <a:lnTo>
                    <a:pt x="185820" y="26459"/>
                  </a:lnTo>
                  <a:lnTo>
                    <a:pt x="210246" y="85158"/>
                  </a:lnTo>
                  <a:lnTo>
                    <a:pt x="231627" y="1373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27461" y="1833589"/>
              <a:ext cx="252685" cy="145769"/>
            </a:xfrm>
            <a:custGeom>
              <a:avLst/>
              <a:gdLst/>
              <a:ahLst/>
              <a:cxnLst/>
              <a:rect l="0" t="0" r="0" b="0"/>
              <a:pathLst>
                <a:path w="252685" h="145769">
                  <a:moveTo>
                    <a:pt x="0" y="19426"/>
                  </a:moveTo>
                  <a:lnTo>
                    <a:pt x="0" y="78043"/>
                  </a:lnTo>
                  <a:lnTo>
                    <a:pt x="5590" y="118422"/>
                  </a:lnTo>
                  <a:lnTo>
                    <a:pt x="7236" y="122858"/>
                  </a:lnTo>
                  <a:lnTo>
                    <a:pt x="8334" y="121136"/>
                  </a:lnTo>
                  <a:lnTo>
                    <a:pt x="15550" y="70830"/>
                  </a:lnTo>
                  <a:lnTo>
                    <a:pt x="13876" y="60715"/>
                  </a:lnTo>
                  <a:lnTo>
                    <a:pt x="18255" y="40116"/>
                  </a:lnTo>
                  <a:lnTo>
                    <a:pt x="33875" y="11909"/>
                  </a:lnTo>
                  <a:lnTo>
                    <a:pt x="40131" y="3886"/>
                  </a:lnTo>
                  <a:lnTo>
                    <a:pt x="47811" y="877"/>
                  </a:lnTo>
                  <a:lnTo>
                    <a:pt x="56441" y="1211"/>
                  </a:lnTo>
                  <a:lnTo>
                    <a:pt x="65703" y="3773"/>
                  </a:lnTo>
                  <a:lnTo>
                    <a:pt x="73048" y="8991"/>
                  </a:lnTo>
                  <a:lnTo>
                    <a:pt x="102845" y="52410"/>
                  </a:lnTo>
                  <a:lnTo>
                    <a:pt x="113252" y="91279"/>
                  </a:lnTo>
                  <a:lnTo>
                    <a:pt x="123994" y="32469"/>
                  </a:lnTo>
                  <a:lnTo>
                    <a:pt x="130368" y="10015"/>
                  </a:lnTo>
                  <a:lnTo>
                    <a:pt x="137215" y="3794"/>
                  </a:lnTo>
                  <a:lnTo>
                    <a:pt x="146458" y="816"/>
                  </a:lnTo>
                  <a:lnTo>
                    <a:pt x="157300" y="0"/>
                  </a:lnTo>
                  <a:lnTo>
                    <a:pt x="175587" y="5333"/>
                  </a:lnTo>
                  <a:lnTo>
                    <a:pt x="206390" y="27821"/>
                  </a:lnTo>
                  <a:lnTo>
                    <a:pt x="222330" y="53499"/>
                  </a:lnTo>
                  <a:lnTo>
                    <a:pt x="245465" y="114401"/>
                  </a:lnTo>
                  <a:lnTo>
                    <a:pt x="252684" y="1457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91988" y="1821430"/>
              <a:ext cx="141927" cy="172171"/>
            </a:xfrm>
            <a:custGeom>
              <a:avLst/>
              <a:gdLst/>
              <a:ahLst/>
              <a:cxnLst/>
              <a:rect l="0" t="0" r="0" b="0"/>
              <a:pathLst>
                <a:path w="141927" h="172171">
                  <a:moveTo>
                    <a:pt x="93442" y="0"/>
                  </a:moveTo>
                  <a:lnTo>
                    <a:pt x="54924" y="2339"/>
                  </a:lnTo>
                  <a:lnTo>
                    <a:pt x="36938" y="11178"/>
                  </a:lnTo>
                  <a:lnTo>
                    <a:pt x="13659" y="40486"/>
                  </a:lnTo>
                  <a:lnTo>
                    <a:pt x="3122" y="78806"/>
                  </a:lnTo>
                  <a:lnTo>
                    <a:pt x="0" y="119796"/>
                  </a:lnTo>
                  <a:lnTo>
                    <a:pt x="5508" y="144489"/>
                  </a:lnTo>
                  <a:lnTo>
                    <a:pt x="10253" y="155988"/>
                  </a:lnTo>
                  <a:lnTo>
                    <a:pt x="18096" y="163653"/>
                  </a:lnTo>
                  <a:lnTo>
                    <a:pt x="39287" y="172170"/>
                  </a:lnTo>
                  <a:lnTo>
                    <a:pt x="77526" y="171376"/>
                  </a:lnTo>
                  <a:lnTo>
                    <a:pt x="98457" y="160395"/>
                  </a:lnTo>
                  <a:lnTo>
                    <a:pt x="130957" y="124749"/>
                  </a:lnTo>
                  <a:lnTo>
                    <a:pt x="139361" y="101458"/>
                  </a:lnTo>
                  <a:lnTo>
                    <a:pt x="141926" y="76677"/>
                  </a:lnTo>
                  <a:lnTo>
                    <a:pt x="139167" y="53966"/>
                  </a:lnTo>
                  <a:lnTo>
                    <a:pt x="130922" y="35293"/>
                  </a:lnTo>
                  <a:lnTo>
                    <a:pt x="1039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65045" y="1826315"/>
              <a:ext cx="141485" cy="153043"/>
            </a:xfrm>
            <a:custGeom>
              <a:avLst/>
              <a:gdLst/>
              <a:ahLst/>
              <a:cxnLst/>
              <a:rect l="0" t="0" r="0" b="0"/>
              <a:pathLst>
                <a:path w="141485" h="153043">
                  <a:moveTo>
                    <a:pt x="4613" y="37229"/>
                  </a:moveTo>
                  <a:lnTo>
                    <a:pt x="19084" y="72020"/>
                  </a:lnTo>
                  <a:lnTo>
                    <a:pt x="27489" y="127766"/>
                  </a:lnTo>
                  <a:lnTo>
                    <a:pt x="30392" y="139701"/>
                  </a:lnTo>
                  <a:lnTo>
                    <a:pt x="29988" y="142978"/>
                  </a:lnTo>
                  <a:lnTo>
                    <a:pt x="27379" y="140483"/>
                  </a:lnTo>
                  <a:lnTo>
                    <a:pt x="11970" y="108447"/>
                  </a:lnTo>
                  <a:lnTo>
                    <a:pt x="0" y="61088"/>
                  </a:lnTo>
                  <a:lnTo>
                    <a:pt x="1783" y="38474"/>
                  </a:lnTo>
                  <a:lnTo>
                    <a:pt x="9594" y="19845"/>
                  </a:lnTo>
                  <a:lnTo>
                    <a:pt x="14953" y="11601"/>
                  </a:lnTo>
                  <a:lnTo>
                    <a:pt x="23205" y="6106"/>
                  </a:lnTo>
                  <a:lnTo>
                    <a:pt x="44851" y="0"/>
                  </a:lnTo>
                  <a:lnTo>
                    <a:pt x="77757" y="2151"/>
                  </a:lnTo>
                  <a:lnTo>
                    <a:pt x="96003" y="13450"/>
                  </a:lnTo>
                  <a:lnTo>
                    <a:pt x="110742" y="31340"/>
                  </a:lnTo>
                  <a:lnTo>
                    <a:pt x="133652" y="88864"/>
                  </a:lnTo>
                  <a:lnTo>
                    <a:pt x="140452" y="141356"/>
                  </a:lnTo>
                  <a:lnTo>
                    <a:pt x="141484" y="153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296567" y="1689412"/>
              <a:ext cx="125817" cy="321532"/>
            </a:xfrm>
            <a:custGeom>
              <a:avLst/>
              <a:gdLst/>
              <a:ahLst/>
              <a:cxnLst/>
              <a:rect l="0" t="0" r="0" b="0"/>
              <a:pathLst>
                <a:path w="125817" h="321532">
                  <a:moveTo>
                    <a:pt x="62646" y="321531"/>
                  </a:moveTo>
                  <a:lnTo>
                    <a:pt x="44687" y="266486"/>
                  </a:lnTo>
                  <a:lnTo>
                    <a:pt x="27859" y="215078"/>
                  </a:lnTo>
                  <a:lnTo>
                    <a:pt x="17939" y="186481"/>
                  </a:lnTo>
                  <a:lnTo>
                    <a:pt x="8451" y="126701"/>
                  </a:lnTo>
                  <a:lnTo>
                    <a:pt x="1247" y="74815"/>
                  </a:lnTo>
                  <a:lnTo>
                    <a:pt x="0" y="33441"/>
                  </a:lnTo>
                  <a:lnTo>
                    <a:pt x="3334" y="23016"/>
                  </a:lnTo>
                  <a:lnTo>
                    <a:pt x="9067" y="14896"/>
                  </a:lnTo>
                  <a:lnTo>
                    <a:pt x="16398" y="8313"/>
                  </a:lnTo>
                  <a:lnTo>
                    <a:pt x="40142" y="998"/>
                  </a:lnTo>
                  <a:lnTo>
                    <a:pt x="80155" y="0"/>
                  </a:lnTo>
                  <a:lnTo>
                    <a:pt x="125816" y="5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32870" y="1874072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0368" y="5589"/>
                  </a:lnTo>
                  <a:lnTo>
                    <a:pt x="66194" y="9553"/>
                  </a:lnTo>
                  <a:lnTo>
                    <a:pt x="19791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40190" y="1877866"/>
              <a:ext cx="192764" cy="165737"/>
            </a:xfrm>
            <a:custGeom>
              <a:avLst/>
              <a:gdLst/>
              <a:ahLst/>
              <a:cxnLst/>
              <a:rect l="0" t="0" r="0" b="0"/>
              <a:pathLst>
                <a:path w="192764" h="165737">
                  <a:moveTo>
                    <a:pt x="140121" y="38320"/>
                  </a:moveTo>
                  <a:lnTo>
                    <a:pt x="92312" y="4743"/>
                  </a:lnTo>
                  <a:lnTo>
                    <a:pt x="69349" y="0"/>
                  </a:lnTo>
                  <a:lnTo>
                    <a:pt x="49785" y="4132"/>
                  </a:lnTo>
                  <a:lnTo>
                    <a:pt x="33291" y="14936"/>
                  </a:lnTo>
                  <a:lnTo>
                    <a:pt x="12021" y="40750"/>
                  </a:lnTo>
                  <a:lnTo>
                    <a:pt x="2079" y="60457"/>
                  </a:lnTo>
                  <a:lnTo>
                    <a:pt x="0" y="84034"/>
                  </a:lnTo>
                  <a:lnTo>
                    <a:pt x="8198" y="137297"/>
                  </a:lnTo>
                  <a:lnTo>
                    <a:pt x="13568" y="147589"/>
                  </a:lnTo>
                  <a:lnTo>
                    <a:pt x="28893" y="162143"/>
                  </a:lnTo>
                  <a:lnTo>
                    <a:pt x="37893" y="165322"/>
                  </a:lnTo>
                  <a:lnTo>
                    <a:pt x="57252" y="165736"/>
                  </a:lnTo>
                  <a:lnTo>
                    <a:pt x="74434" y="158900"/>
                  </a:lnTo>
                  <a:lnTo>
                    <a:pt x="82292" y="153802"/>
                  </a:lnTo>
                  <a:lnTo>
                    <a:pt x="94142" y="138778"/>
                  </a:lnTo>
                  <a:lnTo>
                    <a:pt x="111281" y="100538"/>
                  </a:lnTo>
                  <a:lnTo>
                    <a:pt x="112486" y="80010"/>
                  </a:lnTo>
                  <a:lnTo>
                    <a:pt x="111461" y="66208"/>
                  </a:lnTo>
                  <a:lnTo>
                    <a:pt x="112825" y="67440"/>
                  </a:lnTo>
                  <a:lnTo>
                    <a:pt x="118630" y="76999"/>
                  </a:lnTo>
                  <a:lnTo>
                    <a:pt x="155907" y="121910"/>
                  </a:lnTo>
                  <a:lnTo>
                    <a:pt x="192763" y="1436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51020" y="1889540"/>
              <a:ext cx="118804" cy="153134"/>
            </a:xfrm>
            <a:custGeom>
              <a:avLst/>
              <a:gdLst/>
              <a:ahLst/>
              <a:cxnLst/>
              <a:rect l="0" t="0" r="0" b="0"/>
              <a:pathLst>
                <a:path w="118804" h="153134">
                  <a:moveTo>
                    <a:pt x="87218" y="5589"/>
                  </a:moveTo>
                  <a:lnTo>
                    <a:pt x="70451" y="0"/>
                  </a:lnTo>
                  <a:lnTo>
                    <a:pt x="52859" y="3495"/>
                  </a:lnTo>
                  <a:lnTo>
                    <a:pt x="26345" y="18617"/>
                  </a:lnTo>
                  <a:lnTo>
                    <a:pt x="18560" y="24803"/>
                  </a:lnTo>
                  <a:lnTo>
                    <a:pt x="6790" y="44154"/>
                  </a:lnTo>
                  <a:lnTo>
                    <a:pt x="0" y="67183"/>
                  </a:lnTo>
                  <a:lnTo>
                    <a:pt x="881" y="89116"/>
                  </a:lnTo>
                  <a:lnTo>
                    <a:pt x="13543" y="121195"/>
                  </a:lnTo>
                  <a:lnTo>
                    <a:pt x="37703" y="147337"/>
                  </a:lnTo>
                  <a:lnTo>
                    <a:pt x="47189" y="151560"/>
                  </a:lnTo>
                  <a:lnTo>
                    <a:pt x="67088" y="153133"/>
                  </a:lnTo>
                  <a:lnTo>
                    <a:pt x="118803" y="1424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35190" y="1663502"/>
              <a:ext cx="39920" cy="357970"/>
            </a:xfrm>
            <a:custGeom>
              <a:avLst/>
              <a:gdLst/>
              <a:ahLst/>
              <a:cxnLst/>
              <a:rect l="0" t="0" r="0" b="0"/>
              <a:pathLst>
                <a:path w="39920" h="357970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26721"/>
                  </a:lnTo>
                  <a:lnTo>
                    <a:pt x="13526" y="182216"/>
                  </a:lnTo>
                  <a:lnTo>
                    <a:pt x="17281" y="237524"/>
                  </a:lnTo>
                  <a:lnTo>
                    <a:pt x="26954" y="291803"/>
                  </a:lnTo>
                  <a:lnTo>
                    <a:pt x="37011" y="333201"/>
                  </a:lnTo>
                  <a:lnTo>
                    <a:pt x="3991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727710" y="1822893"/>
              <a:ext cx="231628" cy="19595"/>
            </a:xfrm>
            <a:custGeom>
              <a:avLst/>
              <a:gdLst/>
              <a:ahLst/>
              <a:cxnLst/>
              <a:rect l="0" t="0" r="0" b="0"/>
              <a:pathLst>
                <a:path w="231628" h="19595">
                  <a:moveTo>
                    <a:pt x="231627" y="9065"/>
                  </a:moveTo>
                  <a:lnTo>
                    <a:pt x="173009" y="0"/>
                  </a:lnTo>
                  <a:lnTo>
                    <a:pt x="118836" y="6061"/>
                  </a:lnTo>
                  <a:lnTo>
                    <a:pt x="66193" y="11591"/>
                  </a:lnTo>
                  <a:lnTo>
                    <a:pt x="32482" y="17223"/>
                  </a:lnTo>
                  <a:lnTo>
                    <a:pt x="0" y="19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31997" y="1874072"/>
              <a:ext cx="101996" cy="159061"/>
            </a:xfrm>
            <a:custGeom>
              <a:avLst/>
              <a:gdLst/>
              <a:ahLst/>
              <a:cxnLst/>
              <a:rect l="0" t="0" r="0" b="0"/>
              <a:pathLst>
                <a:path w="101996" h="159061">
                  <a:moveTo>
                    <a:pt x="79982" y="42114"/>
                  </a:moveTo>
                  <a:lnTo>
                    <a:pt x="63214" y="36525"/>
                  </a:lnTo>
                  <a:lnTo>
                    <a:pt x="45624" y="40020"/>
                  </a:lnTo>
                  <a:lnTo>
                    <a:pt x="19109" y="55142"/>
                  </a:lnTo>
                  <a:lnTo>
                    <a:pt x="11324" y="61328"/>
                  </a:lnTo>
                  <a:lnTo>
                    <a:pt x="2674" y="80679"/>
                  </a:lnTo>
                  <a:lnTo>
                    <a:pt x="0" y="104878"/>
                  </a:lnTo>
                  <a:lnTo>
                    <a:pt x="2710" y="131230"/>
                  </a:lnTo>
                  <a:lnTo>
                    <a:pt x="7411" y="141299"/>
                  </a:lnTo>
                  <a:lnTo>
                    <a:pt x="21991" y="155607"/>
                  </a:lnTo>
                  <a:lnTo>
                    <a:pt x="30793" y="158720"/>
                  </a:lnTo>
                  <a:lnTo>
                    <a:pt x="49931" y="159060"/>
                  </a:lnTo>
                  <a:lnTo>
                    <a:pt x="67016" y="152192"/>
                  </a:lnTo>
                  <a:lnTo>
                    <a:pt x="82408" y="140170"/>
                  </a:lnTo>
                  <a:lnTo>
                    <a:pt x="97048" y="123129"/>
                  </a:lnTo>
                  <a:lnTo>
                    <a:pt x="101995" y="97618"/>
                  </a:lnTo>
                  <a:lnTo>
                    <a:pt x="99124" y="69122"/>
                  </a:lnTo>
                  <a:lnTo>
                    <a:pt x="84354" y="34519"/>
                  </a:lnTo>
                  <a:lnTo>
                    <a:pt x="589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96207" y="1842487"/>
              <a:ext cx="63172" cy="180263"/>
            </a:xfrm>
            <a:custGeom>
              <a:avLst/>
              <a:gdLst/>
              <a:ahLst/>
              <a:cxnLst/>
              <a:rect l="0" t="0" r="0" b="0"/>
              <a:pathLst>
                <a:path w="63172" h="180263">
                  <a:moveTo>
                    <a:pt x="0" y="73699"/>
                  </a:moveTo>
                  <a:lnTo>
                    <a:pt x="17958" y="127574"/>
                  </a:lnTo>
                  <a:lnTo>
                    <a:pt x="35149" y="179146"/>
                  </a:lnTo>
                  <a:lnTo>
                    <a:pt x="37471" y="180262"/>
                  </a:lnTo>
                  <a:lnTo>
                    <a:pt x="40051" y="165904"/>
                  </a:lnTo>
                  <a:lnTo>
                    <a:pt x="34958" y="146265"/>
                  </a:lnTo>
                  <a:lnTo>
                    <a:pt x="14482" y="93437"/>
                  </a:lnTo>
                  <a:lnTo>
                    <a:pt x="5981" y="55891"/>
                  </a:lnTo>
                  <a:lnTo>
                    <a:pt x="7727" y="33029"/>
                  </a:lnTo>
                  <a:lnTo>
                    <a:pt x="15523" y="14289"/>
                  </a:lnTo>
                  <a:lnTo>
                    <a:pt x="20877" y="6017"/>
                  </a:lnTo>
                  <a:lnTo>
                    <a:pt x="27956" y="167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268087" y="1836897"/>
              <a:ext cx="175254" cy="179603"/>
            </a:xfrm>
            <a:custGeom>
              <a:avLst/>
              <a:gdLst/>
              <a:ahLst/>
              <a:cxnLst/>
              <a:rect l="0" t="0" r="0" b="0"/>
              <a:pathLst>
                <a:path w="175254" h="179603">
                  <a:moveTo>
                    <a:pt x="112389" y="5590"/>
                  </a:moveTo>
                  <a:lnTo>
                    <a:pt x="95622" y="0"/>
                  </a:lnTo>
                  <a:lnTo>
                    <a:pt x="78031" y="376"/>
                  </a:lnTo>
                  <a:lnTo>
                    <a:pt x="45278" y="10284"/>
                  </a:lnTo>
                  <a:lnTo>
                    <a:pt x="12176" y="28038"/>
                  </a:lnTo>
                  <a:lnTo>
                    <a:pt x="3466" y="34593"/>
                  </a:lnTo>
                  <a:lnTo>
                    <a:pt x="0" y="41303"/>
                  </a:lnTo>
                  <a:lnTo>
                    <a:pt x="29" y="48116"/>
                  </a:lnTo>
                  <a:lnTo>
                    <a:pt x="2387" y="54997"/>
                  </a:lnTo>
                  <a:lnTo>
                    <a:pt x="8639" y="59585"/>
                  </a:lnTo>
                  <a:lnTo>
                    <a:pt x="65308" y="73141"/>
                  </a:lnTo>
                  <a:lnTo>
                    <a:pt x="125383" y="89932"/>
                  </a:lnTo>
                  <a:lnTo>
                    <a:pt x="149750" y="98057"/>
                  </a:lnTo>
                  <a:lnTo>
                    <a:pt x="168379" y="109467"/>
                  </a:lnTo>
                  <a:lnTo>
                    <a:pt x="173113" y="118125"/>
                  </a:lnTo>
                  <a:lnTo>
                    <a:pt x="175253" y="140223"/>
                  </a:lnTo>
                  <a:lnTo>
                    <a:pt x="169185" y="159403"/>
                  </a:lnTo>
                  <a:lnTo>
                    <a:pt x="164291" y="167794"/>
                  </a:lnTo>
                  <a:lnTo>
                    <a:pt x="155180" y="173387"/>
                  </a:lnTo>
                  <a:lnTo>
                    <a:pt x="129458" y="179602"/>
                  </a:lnTo>
                  <a:lnTo>
                    <a:pt x="70275" y="1740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73323" y="1853015"/>
              <a:ext cx="124241" cy="177495"/>
            </a:xfrm>
            <a:custGeom>
              <a:avLst/>
              <a:gdLst/>
              <a:ahLst/>
              <a:cxnLst/>
              <a:rect l="0" t="0" r="0" b="0"/>
              <a:pathLst>
                <a:path w="124241" h="177495">
                  <a:moveTo>
                    <a:pt x="7236" y="0"/>
                  </a:moveTo>
                  <a:lnTo>
                    <a:pt x="0" y="27556"/>
                  </a:lnTo>
                  <a:lnTo>
                    <a:pt x="478" y="83779"/>
                  </a:lnTo>
                  <a:lnTo>
                    <a:pt x="15922" y="145954"/>
                  </a:lnTo>
                  <a:lnTo>
                    <a:pt x="27084" y="167814"/>
                  </a:lnTo>
                  <a:lnTo>
                    <a:pt x="35676" y="173877"/>
                  </a:lnTo>
                  <a:lnTo>
                    <a:pt x="57701" y="177494"/>
                  </a:lnTo>
                  <a:lnTo>
                    <a:pt x="76848" y="172083"/>
                  </a:lnTo>
                  <a:lnTo>
                    <a:pt x="93157" y="160709"/>
                  </a:lnTo>
                  <a:lnTo>
                    <a:pt x="108204" y="143956"/>
                  </a:lnTo>
                  <a:lnTo>
                    <a:pt x="124240" y="103615"/>
                  </a:lnTo>
                  <a:lnTo>
                    <a:pt x="124015" y="41187"/>
                  </a:lnTo>
                  <a:lnTo>
                    <a:pt x="12305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949015" y="1870744"/>
              <a:ext cx="147401" cy="171785"/>
            </a:xfrm>
            <a:custGeom>
              <a:avLst/>
              <a:gdLst/>
              <a:ahLst/>
              <a:cxnLst/>
              <a:rect l="0" t="0" r="0" b="0"/>
              <a:pathLst>
                <a:path w="147401" h="171785">
                  <a:moveTo>
                    <a:pt x="0" y="24385"/>
                  </a:moveTo>
                  <a:lnTo>
                    <a:pt x="16789" y="79430"/>
                  </a:lnTo>
                  <a:lnTo>
                    <a:pt x="20214" y="130838"/>
                  </a:lnTo>
                  <a:lnTo>
                    <a:pt x="20683" y="148906"/>
                  </a:lnTo>
                  <a:lnTo>
                    <a:pt x="21025" y="89948"/>
                  </a:lnTo>
                  <a:lnTo>
                    <a:pt x="24171" y="29710"/>
                  </a:lnTo>
                  <a:lnTo>
                    <a:pt x="26643" y="17407"/>
                  </a:lnTo>
                  <a:lnTo>
                    <a:pt x="32969" y="9204"/>
                  </a:lnTo>
                  <a:lnTo>
                    <a:pt x="52478" y="91"/>
                  </a:lnTo>
                  <a:lnTo>
                    <a:pt x="61892" y="0"/>
                  </a:lnTo>
                  <a:lnTo>
                    <a:pt x="78591" y="6138"/>
                  </a:lnTo>
                  <a:lnTo>
                    <a:pt x="90691" y="19785"/>
                  </a:lnTo>
                  <a:lnTo>
                    <a:pt x="133740" y="78838"/>
                  </a:lnTo>
                  <a:lnTo>
                    <a:pt x="141329" y="102009"/>
                  </a:lnTo>
                  <a:lnTo>
                    <a:pt x="145600" y="138242"/>
                  </a:lnTo>
                  <a:lnTo>
                    <a:pt x="147400" y="1717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196110" y="1663502"/>
              <a:ext cx="5591" cy="379027"/>
            </a:xfrm>
            <a:custGeom>
              <a:avLst/>
              <a:gdLst/>
              <a:ahLst/>
              <a:cxnLst/>
              <a:rect l="0" t="0" r="0" b="0"/>
              <a:pathLst>
                <a:path w="5591" h="379027">
                  <a:moveTo>
                    <a:pt x="5590" y="0"/>
                  </a:moveTo>
                  <a:lnTo>
                    <a:pt x="5590" y="48931"/>
                  </a:lnTo>
                  <a:lnTo>
                    <a:pt x="5590" y="99896"/>
                  </a:lnTo>
                  <a:lnTo>
                    <a:pt x="0" y="163232"/>
                  </a:lnTo>
                  <a:lnTo>
                    <a:pt x="2114" y="215261"/>
                  </a:lnTo>
                  <a:lnTo>
                    <a:pt x="4560" y="269542"/>
                  </a:lnTo>
                  <a:lnTo>
                    <a:pt x="5387" y="330710"/>
                  </a:lnTo>
                  <a:lnTo>
                    <a:pt x="559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064829" y="1826369"/>
              <a:ext cx="231628" cy="16119"/>
            </a:xfrm>
            <a:custGeom>
              <a:avLst/>
              <a:gdLst/>
              <a:ahLst/>
              <a:cxnLst/>
              <a:rect l="0" t="0" r="0" b="0"/>
              <a:pathLst>
                <a:path w="231628" h="16119">
                  <a:moveTo>
                    <a:pt x="231627" y="5589"/>
                  </a:moveTo>
                  <a:lnTo>
                    <a:pt x="214859" y="0"/>
                  </a:lnTo>
                  <a:lnTo>
                    <a:pt x="156181" y="4044"/>
                  </a:lnTo>
                  <a:lnTo>
                    <a:pt x="101430" y="5284"/>
                  </a:lnTo>
                  <a:lnTo>
                    <a:pt x="46725" y="127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328170" y="1874072"/>
              <a:ext cx="10401" cy="178986"/>
            </a:xfrm>
            <a:custGeom>
              <a:avLst/>
              <a:gdLst/>
              <a:ahLst/>
              <a:cxnLst/>
              <a:rect l="0" t="0" r="0" b="0"/>
              <a:pathLst>
                <a:path w="10401" h="178986">
                  <a:moveTo>
                    <a:pt x="10400" y="0"/>
                  </a:moveTo>
                  <a:lnTo>
                    <a:pt x="3164" y="27556"/>
                  </a:lnTo>
                  <a:lnTo>
                    <a:pt x="522" y="83779"/>
                  </a:lnTo>
                  <a:lnTo>
                    <a:pt x="0" y="145880"/>
                  </a:lnTo>
                  <a:lnTo>
                    <a:pt x="3048" y="164272"/>
                  </a:lnTo>
                  <a:lnTo>
                    <a:pt x="1040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338570" y="1768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448318" y="1684559"/>
              <a:ext cx="16594" cy="400084"/>
            </a:xfrm>
            <a:custGeom>
              <a:avLst/>
              <a:gdLst/>
              <a:ahLst/>
              <a:cxnLst/>
              <a:rect l="0" t="0" r="0" b="0"/>
              <a:pathLst>
                <a:path w="16594" h="400084">
                  <a:moveTo>
                    <a:pt x="6065" y="0"/>
                  </a:moveTo>
                  <a:lnTo>
                    <a:pt x="0" y="32452"/>
                  </a:lnTo>
                  <a:lnTo>
                    <a:pt x="4521" y="83229"/>
                  </a:lnTo>
                  <a:lnTo>
                    <a:pt x="2488" y="139694"/>
                  </a:lnTo>
                  <a:lnTo>
                    <a:pt x="716" y="191520"/>
                  </a:lnTo>
                  <a:lnTo>
                    <a:pt x="5009" y="251651"/>
                  </a:lnTo>
                  <a:lnTo>
                    <a:pt x="5753" y="302551"/>
                  </a:lnTo>
                  <a:lnTo>
                    <a:pt x="7174" y="361407"/>
                  </a:lnTo>
                  <a:lnTo>
                    <a:pt x="16593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8875523" y="1610860"/>
            <a:ext cx="589597" cy="463255"/>
            <a:chOff x="8875523" y="1610860"/>
            <a:chExt cx="589597" cy="463255"/>
          </a:xfrm>
        </p:grpSpPr>
        <p:sp>
          <p:nvSpPr>
            <p:cNvPr id="81" name="Freeform 80"/>
            <p:cNvSpPr/>
            <p:nvPr/>
          </p:nvSpPr>
          <p:spPr>
            <a:xfrm>
              <a:off x="9022922" y="1663502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1870"/>
                  </a:lnTo>
                  <a:lnTo>
                    <a:pt x="0" y="222267"/>
                  </a:lnTo>
                  <a:lnTo>
                    <a:pt x="7236" y="283851"/>
                  </a:lnTo>
                  <a:lnTo>
                    <a:pt x="10723" y="337568"/>
                  </a:lnTo>
                  <a:lnTo>
                    <a:pt x="18669" y="389468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875523" y="1853015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14281" y="0"/>
                  </a:lnTo>
                  <a:lnTo>
                    <a:pt x="155151" y="5589"/>
                  </a:lnTo>
                  <a:lnTo>
                    <a:pt x="98411" y="16789"/>
                  </a:lnTo>
                  <a:lnTo>
                    <a:pt x="42143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133147" y="1610860"/>
              <a:ext cx="331973" cy="421141"/>
            </a:xfrm>
            <a:custGeom>
              <a:avLst/>
              <a:gdLst/>
              <a:ahLst/>
              <a:cxnLst/>
              <a:rect l="0" t="0" r="0" b="0"/>
              <a:pathLst>
                <a:path w="331973" h="421141">
                  <a:moveTo>
                    <a:pt x="5588" y="0"/>
                  </a:moveTo>
                  <a:lnTo>
                    <a:pt x="0" y="16767"/>
                  </a:lnTo>
                  <a:lnTo>
                    <a:pt x="4441" y="70686"/>
                  </a:lnTo>
                  <a:lnTo>
                    <a:pt x="12138" y="119340"/>
                  </a:lnTo>
                  <a:lnTo>
                    <a:pt x="18451" y="175175"/>
                  </a:lnTo>
                  <a:lnTo>
                    <a:pt x="30616" y="237113"/>
                  </a:lnTo>
                  <a:lnTo>
                    <a:pt x="29642" y="290834"/>
                  </a:lnTo>
                  <a:lnTo>
                    <a:pt x="27238" y="352983"/>
                  </a:lnTo>
                  <a:lnTo>
                    <a:pt x="26821" y="386777"/>
                  </a:lnTo>
                  <a:lnTo>
                    <a:pt x="27868" y="371314"/>
                  </a:lnTo>
                  <a:lnTo>
                    <a:pt x="38109" y="321047"/>
                  </a:lnTo>
                  <a:lnTo>
                    <a:pt x="51099" y="278399"/>
                  </a:lnTo>
                  <a:lnTo>
                    <a:pt x="56986" y="266317"/>
                  </a:lnTo>
                  <a:lnTo>
                    <a:pt x="64420" y="259433"/>
                  </a:lnTo>
                  <a:lnTo>
                    <a:pt x="72886" y="256014"/>
                  </a:lnTo>
                  <a:lnTo>
                    <a:pt x="82039" y="254904"/>
                  </a:lnTo>
                  <a:lnTo>
                    <a:pt x="89311" y="257673"/>
                  </a:lnTo>
                  <a:lnTo>
                    <a:pt x="100510" y="270109"/>
                  </a:lnTo>
                  <a:lnTo>
                    <a:pt x="109996" y="322329"/>
                  </a:lnTo>
                  <a:lnTo>
                    <a:pt x="115553" y="350708"/>
                  </a:lnTo>
                  <a:lnTo>
                    <a:pt x="119842" y="357808"/>
                  </a:lnTo>
                  <a:lnTo>
                    <a:pt x="125042" y="360201"/>
                  </a:lnTo>
                  <a:lnTo>
                    <a:pt x="130848" y="359457"/>
                  </a:lnTo>
                  <a:lnTo>
                    <a:pt x="143537" y="352391"/>
                  </a:lnTo>
                  <a:lnTo>
                    <a:pt x="187271" y="323309"/>
                  </a:lnTo>
                  <a:lnTo>
                    <a:pt x="246482" y="296747"/>
                  </a:lnTo>
                  <a:lnTo>
                    <a:pt x="273366" y="276788"/>
                  </a:lnTo>
                  <a:lnTo>
                    <a:pt x="290561" y="250467"/>
                  </a:lnTo>
                  <a:lnTo>
                    <a:pt x="292900" y="230642"/>
                  </a:lnTo>
                  <a:lnTo>
                    <a:pt x="291886" y="220441"/>
                  </a:lnTo>
                  <a:lnTo>
                    <a:pt x="286530" y="213641"/>
                  </a:lnTo>
                  <a:lnTo>
                    <a:pt x="268102" y="206086"/>
                  </a:lnTo>
                  <a:lnTo>
                    <a:pt x="247433" y="205847"/>
                  </a:lnTo>
                  <a:lnTo>
                    <a:pt x="205569" y="215226"/>
                  </a:lnTo>
                  <a:lnTo>
                    <a:pt x="179615" y="230537"/>
                  </a:lnTo>
                  <a:lnTo>
                    <a:pt x="167551" y="246350"/>
                  </a:lnTo>
                  <a:lnTo>
                    <a:pt x="150275" y="285098"/>
                  </a:lnTo>
                  <a:lnTo>
                    <a:pt x="144775" y="327278"/>
                  </a:lnTo>
                  <a:lnTo>
                    <a:pt x="149727" y="350568"/>
                  </a:lnTo>
                  <a:lnTo>
                    <a:pt x="160897" y="368717"/>
                  </a:lnTo>
                  <a:lnTo>
                    <a:pt x="177559" y="384583"/>
                  </a:lnTo>
                  <a:lnTo>
                    <a:pt x="225258" y="405427"/>
                  </a:lnTo>
                  <a:lnTo>
                    <a:pt x="282861" y="417689"/>
                  </a:lnTo>
                  <a:lnTo>
                    <a:pt x="331972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834487" y="2326798"/>
            <a:ext cx="4261306" cy="568539"/>
            <a:chOff x="834487" y="2326798"/>
            <a:chExt cx="4261306" cy="568539"/>
          </a:xfrm>
        </p:grpSpPr>
        <p:sp>
          <p:nvSpPr>
            <p:cNvPr id="85" name="Freeform 84"/>
            <p:cNvSpPr/>
            <p:nvPr/>
          </p:nvSpPr>
          <p:spPr>
            <a:xfrm>
              <a:off x="834487" y="2489664"/>
              <a:ext cx="192921" cy="214302"/>
            </a:xfrm>
            <a:custGeom>
              <a:avLst/>
              <a:gdLst/>
              <a:ahLst/>
              <a:cxnLst/>
              <a:rect l="0" t="0" r="0" b="0"/>
              <a:pathLst>
                <a:path w="192921" h="214302">
                  <a:moveTo>
                    <a:pt x="113077" y="5589"/>
                  </a:moveTo>
                  <a:lnTo>
                    <a:pt x="96310" y="0"/>
                  </a:lnTo>
                  <a:lnTo>
                    <a:pt x="78719" y="376"/>
                  </a:lnTo>
                  <a:lnTo>
                    <a:pt x="60372" y="5612"/>
                  </a:lnTo>
                  <a:lnTo>
                    <a:pt x="22284" y="34593"/>
                  </a:lnTo>
                  <a:lnTo>
                    <a:pt x="6497" y="60586"/>
                  </a:lnTo>
                  <a:lnTo>
                    <a:pt x="0" y="96104"/>
                  </a:lnTo>
                  <a:lnTo>
                    <a:pt x="6210" y="141622"/>
                  </a:lnTo>
                  <a:lnTo>
                    <a:pt x="21821" y="184409"/>
                  </a:lnTo>
                  <a:lnTo>
                    <a:pt x="27673" y="194992"/>
                  </a:lnTo>
                  <a:lnTo>
                    <a:pt x="36254" y="202048"/>
                  </a:lnTo>
                  <a:lnTo>
                    <a:pt x="58267" y="209888"/>
                  </a:lnTo>
                  <a:lnTo>
                    <a:pt x="96967" y="214301"/>
                  </a:lnTo>
                  <a:lnTo>
                    <a:pt x="121125" y="209094"/>
                  </a:lnTo>
                  <a:lnTo>
                    <a:pt x="132481" y="204430"/>
                  </a:lnTo>
                  <a:lnTo>
                    <a:pt x="151337" y="186770"/>
                  </a:lnTo>
                  <a:lnTo>
                    <a:pt x="182506" y="142894"/>
                  </a:lnTo>
                  <a:lnTo>
                    <a:pt x="190728" y="118476"/>
                  </a:lnTo>
                  <a:lnTo>
                    <a:pt x="192920" y="105414"/>
                  </a:lnTo>
                  <a:lnTo>
                    <a:pt x="189117" y="78422"/>
                  </a:lnTo>
                  <a:lnTo>
                    <a:pt x="178458" y="53167"/>
                  </a:lnTo>
                  <a:lnTo>
                    <a:pt x="162023" y="34144"/>
                  </a:lnTo>
                  <a:lnTo>
                    <a:pt x="133039" y="15870"/>
                  </a:lnTo>
                  <a:lnTo>
                    <a:pt x="102549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105492" y="2514824"/>
              <a:ext cx="147400" cy="159415"/>
            </a:xfrm>
            <a:custGeom>
              <a:avLst/>
              <a:gdLst/>
              <a:ahLst/>
              <a:cxnLst/>
              <a:rect l="0" t="0" r="0" b="0"/>
              <a:pathLst>
                <a:path w="147400" h="159415">
                  <a:moveTo>
                    <a:pt x="0" y="64657"/>
                  </a:moveTo>
                  <a:lnTo>
                    <a:pt x="5589" y="81425"/>
                  </a:lnTo>
                  <a:lnTo>
                    <a:pt x="4664" y="136983"/>
                  </a:lnTo>
                  <a:lnTo>
                    <a:pt x="6619" y="147970"/>
                  </a:lnTo>
                  <a:lnTo>
                    <a:pt x="7922" y="150615"/>
                  </a:lnTo>
                  <a:lnTo>
                    <a:pt x="9370" y="141075"/>
                  </a:lnTo>
                  <a:lnTo>
                    <a:pt x="10299" y="89588"/>
                  </a:lnTo>
                  <a:lnTo>
                    <a:pt x="13603" y="36263"/>
                  </a:lnTo>
                  <a:lnTo>
                    <a:pt x="16087" y="24671"/>
                  </a:lnTo>
                  <a:lnTo>
                    <a:pt x="21253" y="15773"/>
                  </a:lnTo>
                  <a:lnTo>
                    <a:pt x="36352" y="2767"/>
                  </a:lnTo>
                  <a:lnTo>
                    <a:pt x="45292" y="0"/>
                  </a:lnTo>
                  <a:lnTo>
                    <a:pt x="64583" y="46"/>
                  </a:lnTo>
                  <a:lnTo>
                    <a:pt x="81736" y="10205"/>
                  </a:lnTo>
                  <a:lnTo>
                    <a:pt x="95988" y="26418"/>
                  </a:lnTo>
                  <a:lnTo>
                    <a:pt x="122324" y="86055"/>
                  </a:lnTo>
                  <a:lnTo>
                    <a:pt x="142675" y="145406"/>
                  </a:lnTo>
                  <a:lnTo>
                    <a:pt x="147399" y="1594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295005" y="2326798"/>
              <a:ext cx="31586" cy="357969"/>
            </a:xfrm>
            <a:custGeom>
              <a:avLst/>
              <a:gdLst/>
              <a:ahLst/>
              <a:cxnLst/>
              <a:rect l="0" t="0" r="0" b="0"/>
              <a:pathLst>
                <a:path w="31586" h="357969">
                  <a:moveTo>
                    <a:pt x="0" y="0"/>
                  </a:moveTo>
                  <a:lnTo>
                    <a:pt x="0" y="48930"/>
                  </a:lnTo>
                  <a:lnTo>
                    <a:pt x="3119" y="96776"/>
                  </a:lnTo>
                  <a:lnTo>
                    <a:pt x="11452" y="147997"/>
                  </a:lnTo>
                  <a:lnTo>
                    <a:pt x="18211" y="200218"/>
                  </a:lnTo>
                  <a:lnTo>
                    <a:pt x="20214" y="249617"/>
                  </a:lnTo>
                  <a:lnTo>
                    <a:pt x="26479" y="302640"/>
                  </a:lnTo>
                  <a:lnTo>
                    <a:pt x="31585" y="357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379233" y="2547896"/>
              <a:ext cx="73700" cy="94758"/>
            </a:xfrm>
            <a:custGeom>
              <a:avLst/>
              <a:gdLst/>
              <a:ahLst/>
              <a:cxnLst/>
              <a:rect l="0" t="0" r="0" b="0"/>
              <a:pathLst>
                <a:path w="73700" h="94758">
                  <a:moveTo>
                    <a:pt x="0" y="0"/>
                  </a:moveTo>
                  <a:lnTo>
                    <a:pt x="41982" y="53875"/>
                  </a:lnTo>
                  <a:lnTo>
                    <a:pt x="61758" y="85641"/>
                  </a:lnTo>
                  <a:lnTo>
                    <a:pt x="7369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410818" y="2516310"/>
              <a:ext cx="84229" cy="379027"/>
            </a:xfrm>
            <a:custGeom>
              <a:avLst/>
              <a:gdLst/>
              <a:ahLst/>
              <a:cxnLst/>
              <a:rect l="0" t="0" r="0" b="0"/>
              <a:pathLst>
                <a:path w="84229" h="379027">
                  <a:moveTo>
                    <a:pt x="84228" y="0"/>
                  </a:moveTo>
                  <a:lnTo>
                    <a:pt x="67440" y="63451"/>
                  </a:lnTo>
                  <a:lnTo>
                    <a:pt x="60895" y="124665"/>
                  </a:lnTo>
                  <a:lnTo>
                    <a:pt x="48683" y="187752"/>
                  </a:lnTo>
                  <a:lnTo>
                    <a:pt x="35006" y="248134"/>
                  </a:lnTo>
                  <a:lnTo>
                    <a:pt x="21040" y="305121"/>
                  </a:lnTo>
                  <a:lnTo>
                    <a:pt x="4677" y="36357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760561" y="2447550"/>
              <a:ext cx="102984" cy="200263"/>
            </a:xfrm>
            <a:custGeom>
              <a:avLst/>
              <a:gdLst/>
              <a:ahLst/>
              <a:cxnLst/>
              <a:rect l="0" t="0" r="0" b="0"/>
              <a:pathLst>
                <a:path w="102984" h="200263">
                  <a:moveTo>
                    <a:pt x="102983" y="5589"/>
                  </a:moveTo>
                  <a:lnTo>
                    <a:pt x="86215" y="0"/>
                  </a:lnTo>
                  <a:lnTo>
                    <a:pt x="68624" y="376"/>
                  </a:lnTo>
                  <a:lnTo>
                    <a:pt x="50278" y="5612"/>
                  </a:lnTo>
                  <a:lnTo>
                    <a:pt x="34324" y="15738"/>
                  </a:lnTo>
                  <a:lnTo>
                    <a:pt x="22555" y="31157"/>
                  </a:lnTo>
                  <a:lnTo>
                    <a:pt x="5467" y="75241"/>
                  </a:lnTo>
                  <a:lnTo>
                    <a:pt x="0" y="115264"/>
                  </a:lnTo>
                  <a:lnTo>
                    <a:pt x="3969" y="156759"/>
                  </a:lnTo>
                  <a:lnTo>
                    <a:pt x="12573" y="178451"/>
                  </a:lnTo>
                  <a:lnTo>
                    <a:pt x="18143" y="187511"/>
                  </a:lnTo>
                  <a:lnTo>
                    <a:pt x="26536" y="193551"/>
                  </a:lnTo>
                  <a:lnTo>
                    <a:pt x="48339" y="200262"/>
                  </a:lnTo>
                  <a:lnTo>
                    <a:pt x="67388" y="200125"/>
                  </a:lnTo>
                  <a:lnTo>
                    <a:pt x="92454" y="1951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911235" y="2484725"/>
              <a:ext cx="111177" cy="187853"/>
            </a:xfrm>
            <a:custGeom>
              <a:avLst/>
              <a:gdLst/>
              <a:ahLst/>
              <a:cxnLst/>
              <a:rect l="0" t="0" r="0" b="0"/>
              <a:pathLst>
                <a:path w="111177" h="187853">
                  <a:moveTo>
                    <a:pt x="47065" y="0"/>
                  </a:moveTo>
                  <a:lnTo>
                    <a:pt x="31424" y="17981"/>
                  </a:lnTo>
                  <a:lnTo>
                    <a:pt x="12221" y="64152"/>
                  </a:lnTo>
                  <a:lnTo>
                    <a:pt x="2789" y="124276"/>
                  </a:lnTo>
                  <a:lnTo>
                    <a:pt x="0" y="135493"/>
                  </a:lnTo>
                  <a:lnTo>
                    <a:pt x="481" y="145311"/>
                  </a:lnTo>
                  <a:lnTo>
                    <a:pt x="7254" y="162459"/>
                  </a:lnTo>
                  <a:lnTo>
                    <a:pt x="29810" y="185266"/>
                  </a:lnTo>
                  <a:lnTo>
                    <a:pt x="39071" y="187852"/>
                  </a:lnTo>
                  <a:lnTo>
                    <a:pt x="58720" y="184485"/>
                  </a:lnTo>
                  <a:lnTo>
                    <a:pt x="76032" y="172071"/>
                  </a:lnTo>
                  <a:lnTo>
                    <a:pt x="98932" y="142231"/>
                  </a:lnTo>
                  <a:lnTo>
                    <a:pt x="106209" y="129916"/>
                  </a:lnTo>
                  <a:lnTo>
                    <a:pt x="111176" y="103754"/>
                  </a:lnTo>
                  <a:lnTo>
                    <a:pt x="108314" y="77698"/>
                  </a:lnTo>
                  <a:lnTo>
                    <a:pt x="93549" y="44469"/>
                  </a:lnTo>
                  <a:lnTo>
                    <a:pt x="68122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053057" y="2515510"/>
              <a:ext cx="210570" cy="127144"/>
            </a:xfrm>
            <a:custGeom>
              <a:avLst/>
              <a:gdLst/>
              <a:ahLst/>
              <a:cxnLst/>
              <a:rect l="0" t="0" r="0" b="0"/>
              <a:pathLst>
                <a:path w="210570" h="127144">
                  <a:moveTo>
                    <a:pt x="0" y="32386"/>
                  </a:moveTo>
                  <a:lnTo>
                    <a:pt x="19128" y="85091"/>
                  </a:lnTo>
                  <a:lnTo>
                    <a:pt x="30338" y="101044"/>
                  </a:lnTo>
                  <a:lnTo>
                    <a:pt x="33093" y="102724"/>
                  </a:lnTo>
                  <a:lnTo>
                    <a:pt x="33760" y="100335"/>
                  </a:lnTo>
                  <a:lnTo>
                    <a:pt x="33041" y="46187"/>
                  </a:lnTo>
                  <a:lnTo>
                    <a:pt x="37302" y="18242"/>
                  </a:lnTo>
                  <a:lnTo>
                    <a:pt x="42415" y="10089"/>
                  </a:lnTo>
                  <a:lnTo>
                    <a:pt x="49334" y="5823"/>
                  </a:lnTo>
                  <a:lnTo>
                    <a:pt x="57455" y="4149"/>
                  </a:lnTo>
                  <a:lnTo>
                    <a:pt x="64040" y="6542"/>
                  </a:lnTo>
                  <a:lnTo>
                    <a:pt x="74475" y="18560"/>
                  </a:lnTo>
                  <a:lnTo>
                    <a:pt x="98026" y="75135"/>
                  </a:lnTo>
                  <a:lnTo>
                    <a:pt x="109916" y="109720"/>
                  </a:lnTo>
                  <a:lnTo>
                    <a:pt x="108123" y="104191"/>
                  </a:lnTo>
                  <a:lnTo>
                    <a:pt x="108938" y="42187"/>
                  </a:lnTo>
                  <a:lnTo>
                    <a:pt x="111978" y="21534"/>
                  </a:lnTo>
                  <a:lnTo>
                    <a:pt x="116765" y="13453"/>
                  </a:lnTo>
                  <a:lnTo>
                    <a:pt x="131444" y="1355"/>
                  </a:lnTo>
                  <a:lnTo>
                    <a:pt x="139102" y="0"/>
                  </a:lnTo>
                  <a:lnTo>
                    <a:pt x="146547" y="1437"/>
                  </a:lnTo>
                  <a:lnTo>
                    <a:pt x="153850" y="4734"/>
                  </a:lnTo>
                  <a:lnTo>
                    <a:pt x="165084" y="20876"/>
                  </a:lnTo>
                  <a:lnTo>
                    <a:pt x="181105" y="50033"/>
                  </a:lnTo>
                  <a:lnTo>
                    <a:pt x="192795" y="68305"/>
                  </a:lnTo>
                  <a:lnTo>
                    <a:pt x="210569" y="1271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305741" y="2482433"/>
              <a:ext cx="231627" cy="148526"/>
            </a:xfrm>
            <a:custGeom>
              <a:avLst/>
              <a:gdLst/>
              <a:ahLst/>
              <a:cxnLst/>
              <a:rect l="0" t="0" r="0" b="0"/>
              <a:pathLst>
                <a:path w="231627" h="148526">
                  <a:moveTo>
                    <a:pt x="0" y="44406"/>
                  </a:moveTo>
                  <a:lnTo>
                    <a:pt x="14654" y="106499"/>
                  </a:lnTo>
                  <a:lnTo>
                    <a:pt x="19159" y="144432"/>
                  </a:lnTo>
                  <a:lnTo>
                    <a:pt x="20962" y="148525"/>
                  </a:lnTo>
                  <a:lnTo>
                    <a:pt x="23333" y="146574"/>
                  </a:lnTo>
                  <a:lnTo>
                    <a:pt x="26084" y="140594"/>
                  </a:lnTo>
                  <a:lnTo>
                    <a:pt x="26020" y="124591"/>
                  </a:lnTo>
                  <a:lnTo>
                    <a:pt x="22037" y="80132"/>
                  </a:lnTo>
                  <a:lnTo>
                    <a:pt x="26936" y="40044"/>
                  </a:lnTo>
                  <a:lnTo>
                    <a:pt x="41386" y="4119"/>
                  </a:lnTo>
                  <a:lnTo>
                    <a:pt x="47478" y="0"/>
                  </a:lnTo>
                  <a:lnTo>
                    <a:pt x="53878" y="764"/>
                  </a:lnTo>
                  <a:lnTo>
                    <a:pt x="80962" y="21618"/>
                  </a:lnTo>
                  <a:lnTo>
                    <a:pt x="96258" y="47012"/>
                  </a:lnTo>
                  <a:lnTo>
                    <a:pt x="108199" y="76764"/>
                  </a:lnTo>
                  <a:lnTo>
                    <a:pt x="110737" y="78846"/>
                  </a:lnTo>
                  <a:lnTo>
                    <a:pt x="112429" y="75555"/>
                  </a:lnTo>
                  <a:lnTo>
                    <a:pt x="120734" y="42240"/>
                  </a:lnTo>
                  <a:lnTo>
                    <a:pt x="135858" y="17768"/>
                  </a:lnTo>
                  <a:lnTo>
                    <a:pt x="144384" y="13779"/>
                  </a:lnTo>
                  <a:lnTo>
                    <a:pt x="166336" y="12467"/>
                  </a:lnTo>
                  <a:lnTo>
                    <a:pt x="185451" y="18902"/>
                  </a:lnTo>
                  <a:lnTo>
                    <a:pt x="193824" y="23894"/>
                  </a:lnTo>
                  <a:lnTo>
                    <a:pt x="206247" y="38799"/>
                  </a:lnTo>
                  <a:lnTo>
                    <a:pt x="214497" y="58292"/>
                  </a:lnTo>
                  <a:lnTo>
                    <a:pt x="222914" y="102694"/>
                  </a:lnTo>
                  <a:lnTo>
                    <a:pt x="231626" y="1286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576125" y="2468607"/>
              <a:ext cx="119792" cy="165722"/>
            </a:xfrm>
            <a:custGeom>
              <a:avLst/>
              <a:gdLst/>
              <a:ahLst/>
              <a:cxnLst/>
              <a:rect l="0" t="0" r="0" b="0"/>
              <a:pathLst>
                <a:path w="119792" h="165722">
                  <a:moveTo>
                    <a:pt x="77056" y="5590"/>
                  </a:moveTo>
                  <a:lnTo>
                    <a:pt x="60288" y="0"/>
                  </a:lnTo>
                  <a:lnTo>
                    <a:pt x="53009" y="694"/>
                  </a:lnTo>
                  <a:lnTo>
                    <a:pt x="38683" y="7703"/>
                  </a:lnTo>
                  <a:lnTo>
                    <a:pt x="17463" y="30392"/>
                  </a:lnTo>
                  <a:lnTo>
                    <a:pt x="1947" y="64931"/>
                  </a:lnTo>
                  <a:lnTo>
                    <a:pt x="0" y="91235"/>
                  </a:lnTo>
                  <a:lnTo>
                    <a:pt x="4204" y="117354"/>
                  </a:lnTo>
                  <a:lnTo>
                    <a:pt x="13872" y="140660"/>
                  </a:lnTo>
                  <a:lnTo>
                    <a:pt x="29087" y="156478"/>
                  </a:lnTo>
                  <a:lnTo>
                    <a:pt x="38058" y="162334"/>
                  </a:lnTo>
                  <a:lnTo>
                    <a:pt x="57384" y="165721"/>
                  </a:lnTo>
                  <a:lnTo>
                    <a:pt x="67451" y="164986"/>
                  </a:lnTo>
                  <a:lnTo>
                    <a:pt x="84875" y="157931"/>
                  </a:lnTo>
                  <a:lnTo>
                    <a:pt x="100418" y="145826"/>
                  </a:lnTo>
                  <a:lnTo>
                    <a:pt x="115125" y="128748"/>
                  </a:lnTo>
                  <a:lnTo>
                    <a:pt x="118813" y="118111"/>
                  </a:lnTo>
                  <a:lnTo>
                    <a:pt x="119791" y="93814"/>
                  </a:lnTo>
                  <a:lnTo>
                    <a:pt x="113765" y="59416"/>
                  </a:lnTo>
                  <a:lnTo>
                    <a:pt x="98981" y="32587"/>
                  </a:lnTo>
                  <a:lnTo>
                    <a:pt x="89530" y="23437"/>
                  </a:lnTo>
                  <a:lnTo>
                    <a:pt x="77056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737409" y="2459799"/>
              <a:ext cx="129683" cy="164654"/>
            </a:xfrm>
            <a:custGeom>
              <a:avLst/>
              <a:gdLst/>
              <a:ahLst/>
              <a:cxnLst/>
              <a:rect l="0" t="0" r="0" b="0"/>
              <a:pathLst>
                <a:path w="129683" h="164654">
                  <a:moveTo>
                    <a:pt x="0" y="67040"/>
                  </a:moveTo>
                  <a:lnTo>
                    <a:pt x="25194" y="129320"/>
                  </a:lnTo>
                  <a:lnTo>
                    <a:pt x="33814" y="155941"/>
                  </a:lnTo>
                  <a:lnTo>
                    <a:pt x="34241" y="162572"/>
                  </a:lnTo>
                  <a:lnTo>
                    <a:pt x="32186" y="164653"/>
                  </a:lnTo>
                  <a:lnTo>
                    <a:pt x="28476" y="163701"/>
                  </a:lnTo>
                  <a:lnTo>
                    <a:pt x="21235" y="153284"/>
                  </a:lnTo>
                  <a:lnTo>
                    <a:pt x="7054" y="118001"/>
                  </a:lnTo>
                  <a:lnTo>
                    <a:pt x="6255" y="97878"/>
                  </a:lnTo>
                  <a:lnTo>
                    <a:pt x="11135" y="38649"/>
                  </a:lnTo>
                  <a:lnTo>
                    <a:pt x="15867" y="15817"/>
                  </a:lnTo>
                  <a:lnTo>
                    <a:pt x="22277" y="8325"/>
                  </a:lnTo>
                  <a:lnTo>
                    <a:pt x="41876" y="0"/>
                  </a:lnTo>
                  <a:lnTo>
                    <a:pt x="51314" y="120"/>
                  </a:lnTo>
                  <a:lnTo>
                    <a:pt x="68040" y="6492"/>
                  </a:lnTo>
                  <a:lnTo>
                    <a:pt x="90610" y="23233"/>
                  </a:lnTo>
                  <a:lnTo>
                    <a:pt x="118027" y="65492"/>
                  </a:lnTo>
                  <a:lnTo>
                    <a:pt x="127716" y="87409"/>
                  </a:lnTo>
                  <a:lnTo>
                    <a:pt x="129682" y="105729"/>
                  </a:lnTo>
                  <a:lnTo>
                    <a:pt x="126342" y="1302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097908" y="2337326"/>
              <a:ext cx="102756" cy="326384"/>
            </a:xfrm>
            <a:custGeom>
              <a:avLst/>
              <a:gdLst/>
              <a:ahLst/>
              <a:cxnLst/>
              <a:rect l="0" t="0" r="0" b="0"/>
              <a:pathLst>
                <a:path w="102756" h="326384">
                  <a:moveTo>
                    <a:pt x="60641" y="326383"/>
                  </a:moveTo>
                  <a:lnTo>
                    <a:pt x="42683" y="272509"/>
                  </a:lnTo>
                  <a:lnTo>
                    <a:pt x="32094" y="228264"/>
                  </a:lnTo>
                  <a:lnTo>
                    <a:pt x="21050" y="169400"/>
                  </a:lnTo>
                  <a:lnTo>
                    <a:pt x="4359" y="110349"/>
                  </a:lnTo>
                  <a:lnTo>
                    <a:pt x="0" y="55766"/>
                  </a:lnTo>
                  <a:lnTo>
                    <a:pt x="3664" y="27904"/>
                  </a:lnTo>
                  <a:lnTo>
                    <a:pt x="9788" y="18603"/>
                  </a:lnTo>
                  <a:lnTo>
                    <a:pt x="18550" y="12402"/>
                  </a:lnTo>
                  <a:lnTo>
                    <a:pt x="40764" y="5512"/>
                  </a:lnTo>
                  <a:lnTo>
                    <a:pt x="1027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063792" y="2474197"/>
              <a:ext cx="147400" cy="21057"/>
            </a:xfrm>
            <a:custGeom>
              <a:avLst/>
              <a:gdLst/>
              <a:ahLst/>
              <a:cxnLst/>
              <a:rect l="0" t="0" r="0" b="0"/>
              <a:pathLst>
                <a:path w="147400" h="21057">
                  <a:moveTo>
                    <a:pt x="147399" y="0"/>
                  </a:moveTo>
                  <a:lnTo>
                    <a:pt x="98469" y="8333"/>
                  </a:lnTo>
                  <a:lnTo>
                    <a:pt x="44927" y="15683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247073" y="2534105"/>
              <a:ext cx="164161" cy="150662"/>
            </a:xfrm>
            <a:custGeom>
              <a:avLst/>
              <a:gdLst/>
              <a:ahLst/>
              <a:cxnLst/>
              <a:rect l="0" t="0" r="0" b="0"/>
              <a:pathLst>
                <a:path w="164161" h="150662">
                  <a:moveTo>
                    <a:pt x="100989" y="34848"/>
                  </a:moveTo>
                  <a:lnTo>
                    <a:pt x="89810" y="18080"/>
                  </a:lnTo>
                  <a:lnTo>
                    <a:pt x="74964" y="6729"/>
                  </a:lnTo>
                  <a:lnTo>
                    <a:pt x="66091" y="2064"/>
                  </a:lnTo>
                  <a:lnTo>
                    <a:pt x="46874" y="0"/>
                  </a:lnTo>
                  <a:lnTo>
                    <a:pt x="36837" y="1088"/>
                  </a:lnTo>
                  <a:lnTo>
                    <a:pt x="27805" y="6492"/>
                  </a:lnTo>
                  <a:lnTo>
                    <a:pt x="11531" y="24975"/>
                  </a:lnTo>
                  <a:lnTo>
                    <a:pt x="2738" y="48787"/>
                  </a:lnTo>
                  <a:lnTo>
                    <a:pt x="0" y="73799"/>
                  </a:lnTo>
                  <a:lnTo>
                    <a:pt x="2683" y="96613"/>
                  </a:lnTo>
                  <a:lnTo>
                    <a:pt x="10894" y="115332"/>
                  </a:lnTo>
                  <a:lnTo>
                    <a:pt x="16359" y="123599"/>
                  </a:lnTo>
                  <a:lnTo>
                    <a:pt x="24682" y="129110"/>
                  </a:lnTo>
                  <a:lnTo>
                    <a:pt x="46407" y="135234"/>
                  </a:lnTo>
                  <a:lnTo>
                    <a:pt x="56412" y="134527"/>
                  </a:lnTo>
                  <a:lnTo>
                    <a:pt x="73768" y="127503"/>
                  </a:lnTo>
                  <a:lnTo>
                    <a:pt x="86161" y="113463"/>
                  </a:lnTo>
                  <a:lnTo>
                    <a:pt x="91104" y="104805"/>
                  </a:lnTo>
                  <a:lnTo>
                    <a:pt x="96738" y="102543"/>
                  </a:lnTo>
                  <a:lnTo>
                    <a:pt x="102834" y="104545"/>
                  </a:lnTo>
                  <a:lnTo>
                    <a:pt x="164160" y="150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466744" y="2547896"/>
              <a:ext cx="102417" cy="139153"/>
            </a:xfrm>
            <a:custGeom>
              <a:avLst/>
              <a:gdLst/>
              <a:ahLst/>
              <a:cxnLst/>
              <a:rect l="0" t="0" r="0" b="0"/>
              <a:pathLst>
                <a:path w="102417" h="139153">
                  <a:moveTo>
                    <a:pt x="102416" y="0"/>
                  </a:moveTo>
                  <a:lnTo>
                    <a:pt x="59725" y="3119"/>
                  </a:lnTo>
                  <a:lnTo>
                    <a:pt x="40158" y="9575"/>
                  </a:lnTo>
                  <a:lnTo>
                    <a:pt x="23663" y="20243"/>
                  </a:lnTo>
                  <a:lnTo>
                    <a:pt x="11653" y="35903"/>
                  </a:lnTo>
                  <a:lnTo>
                    <a:pt x="3586" y="55731"/>
                  </a:lnTo>
                  <a:lnTo>
                    <a:pt x="0" y="80141"/>
                  </a:lnTo>
                  <a:lnTo>
                    <a:pt x="4645" y="103469"/>
                  </a:lnTo>
                  <a:lnTo>
                    <a:pt x="9159" y="114603"/>
                  </a:lnTo>
                  <a:lnTo>
                    <a:pt x="23534" y="130093"/>
                  </a:lnTo>
                  <a:lnTo>
                    <a:pt x="32281" y="135862"/>
                  </a:lnTo>
                  <a:lnTo>
                    <a:pt x="51358" y="139152"/>
                  </a:lnTo>
                  <a:lnTo>
                    <a:pt x="81359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658327" y="2337326"/>
              <a:ext cx="37176" cy="315856"/>
            </a:xfrm>
            <a:custGeom>
              <a:avLst/>
              <a:gdLst/>
              <a:ahLst/>
              <a:cxnLst/>
              <a:rect l="0" t="0" r="0" b="0"/>
              <a:pathLst>
                <a:path w="37176" h="315856">
                  <a:moveTo>
                    <a:pt x="5590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3" y="120510"/>
                  </a:lnTo>
                  <a:lnTo>
                    <a:pt x="8573" y="183508"/>
                  </a:lnTo>
                  <a:lnTo>
                    <a:pt x="20217" y="236030"/>
                  </a:lnTo>
                  <a:lnTo>
                    <a:pt x="34133" y="296086"/>
                  </a:lnTo>
                  <a:lnTo>
                    <a:pt x="3717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600746" y="248472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9525" y="0"/>
                  </a:lnTo>
                  <a:lnTo>
                    <a:pt x="60394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19352" y="2558425"/>
              <a:ext cx="118307" cy="117044"/>
            </a:xfrm>
            <a:custGeom>
              <a:avLst/>
              <a:gdLst/>
              <a:ahLst/>
              <a:cxnLst/>
              <a:rect l="0" t="0" r="0" b="0"/>
              <a:pathLst>
                <a:path w="118307" h="117044">
                  <a:moveTo>
                    <a:pt x="76192" y="0"/>
                  </a:moveTo>
                  <a:lnTo>
                    <a:pt x="33500" y="3119"/>
                  </a:lnTo>
                  <a:lnTo>
                    <a:pt x="23164" y="5589"/>
                  </a:lnTo>
                  <a:lnTo>
                    <a:pt x="15103" y="10745"/>
                  </a:lnTo>
                  <a:lnTo>
                    <a:pt x="3028" y="25832"/>
                  </a:lnTo>
                  <a:lnTo>
                    <a:pt x="0" y="44236"/>
                  </a:lnTo>
                  <a:lnTo>
                    <a:pt x="7589" y="90236"/>
                  </a:lnTo>
                  <a:lnTo>
                    <a:pt x="12909" y="99931"/>
                  </a:lnTo>
                  <a:lnTo>
                    <a:pt x="28179" y="113824"/>
                  </a:lnTo>
                  <a:lnTo>
                    <a:pt x="37164" y="116827"/>
                  </a:lnTo>
                  <a:lnTo>
                    <a:pt x="56506" y="117043"/>
                  </a:lnTo>
                  <a:lnTo>
                    <a:pt x="73682" y="110121"/>
                  </a:lnTo>
                  <a:lnTo>
                    <a:pt x="109361" y="86612"/>
                  </a:lnTo>
                  <a:lnTo>
                    <a:pt x="114682" y="78798"/>
                  </a:lnTo>
                  <a:lnTo>
                    <a:pt x="117475" y="60758"/>
                  </a:lnTo>
                  <a:lnTo>
                    <a:pt x="118306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948186" y="2474197"/>
              <a:ext cx="94758" cy="165127"/>
            </a:xfrm>
            <a:custGeom>
              <a:avLst/>
              <a:gdLst/>
              <a:ahLst/>
              <a:cxnLst/>
              <a:rect l="0" t="0" r="0" b="0"/>
              <a:pathLst>
                <a:path w="94758" h="165127">
                  <a:moveTo>
                    <a:pt x="0" y="73699"/>
                  </a:moveTo>
                  <a:lnTo>
                    <a:pt x="42662" y="129358"/>
                  </a:lnTo>
                  <a:lnTo>
                    <a:pt x="70298" y="163462"/>
                  </a:lnTo>
                  <a:lnTo>
                    <a:pt x="72602" y="165126"/>
                  </a:lnTo>
                  <a:lnTo>
                    <a:pt x="68923" y="157617"/>
                  </a:lnTo>
                  <a:lnTo>
                    <a:pt x="44142" y="111266"/>
                  </a:lnTo>
                  <a:lnTo>
                    <a:pt x="35306" y="72352"/>
                  </a:lnTo>
                  <a:lnTo>
                    <a:pt x="35579" y="47364"/>
                  </a:lnTo>
                  <a:lnTo>
                    <a:pt x="43499" y="28459"/>
                  </a:lnTo>
                  <a:lnTo>
                    <a:pt x="61057" y="1537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379855" y="254789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379855" y="2442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66563" y="2505782"/>
              <a:ext cx="157831" cy="168457"/>
            </a:xfrm>
            <a:custGeom>
              <a:avLst/>
              <a:gdLst/>
              <a:ahLst/>
              <a:cxnLst/>
              <a:rect l="0" t="0" r="0" b="0"/>
              <a:pathLst>
                <a:path w="157831" h="168457">
                  <a:moveTo>
                    <a:pt x="81748" y="0"/>
                  </a:moveTo>
                  <a:lnTo>
                    <a:pt x="59391" y="0"/>
                  </a:lnTo>
                  <a:lnTo>
                    <a:pt x="28720" y="11178"/>
                  </a:lnTo>
                  <a:lnTo>
                    <a:pt x="2995" y="29308"/>
                  </a:lnTo>
                  <a:lnTo>
                    <a:pt x="0" y="37087"/>
                  </a:lnTo>
                  <a:lnTo>
                    <a:pt x="343" y="45781"/>
                  </a:lnTo>
                  <a:lnTo>
                    <a:pt x="2911" y="55087"/>
                  </a:lnTo>
                  <a:lnTo>
                    <a:pt x="9303" y="62461"/>
                  </a:lnTo>
                  <a:lnTo>
                    <a:pt x="28883" y="73774"/>
                  </a:lnTo>
                  <a:lnTo>
                    <a:pt x="90052" y="85971"/>
                  </a:lnTo>
                  <a:lnTo>
                    <a:pt x="133951" y="98610"/>
                  </a:lnTo>
                  <a:lnTo>
                    <a:pt x="142286" y="104345"/>
                  </a:lnTo>
                  <a:lnTo>
                    <a:pt x="154667" y="120075"/>
                  </a:lnTo>
                  <a:lnTo>
                    <a:pt x="157830" y="138764"/>
                  </a:lnTo>
                  <a:lnTo>
                    <a:pt x="157036" y="148662"/>
                  </a:lnTo>
                  <a:lnTo>
                    <a:pt x="151827" y="155260"/>
                  </a:lnTo>
                  <a:lnTo>
                    <a:pt x="133561" y="162591"/>
                  </a:lnTo>
                  <a:lnTo>
                    <a:pt x="79544" y="167684"/>
                  </a:lnTo>
                  <a:lnTo>
                    <a:pt x="6069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011565" y="2337326"/>
              <a:ext cx="84228" cy="389555"/>
            </a:xfrm>
            <a:custGeom>
              <a:avLst/>
              <a:gdLst/>
              <a:ahLst/>
              <a:cxnLst/>
              <a:rect l="0" t="0" r="0" b="0"/>
              <a:pathLst>
                <a:path w="84228" h="389555">
                  <a:moveTo>
                    <a:pt x="0" y="0"/>
                  </a:moveTo>
                  <a:lnTo>
                    <a:pt x="14654" y="53028"/>
                  </a:lnTo>
                  <a:lnTo>
                    <a:pt x="28197" y="111643"/>
                  </a:lnTo>
                  <a:lnTo>
                    <a:pt x="42138" y="173308"/>
                  </a:lnTo>
                  <a:lnTo>
                    <a:pt x="56156" y="231156"/>
                  </a:lnTo>
                  <a:lnTo>
                    <a:pt x="69021" y="290502"/>
                  </a:lnTo>
                  <a:lnTo>
                    <a:pt x="75895" y="344165"/>
                  </a:lnTo>
                  <a:lnTo>
                    <a:pt x="84227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598614" y="3337533"/>
            <a:ext cx="315464" cy="568540"/>
            <a:chOff x="1598614" y="3337533"/>
            <a:chExt cx="315464" cy="568540"/>
          </a:xfrm>
        </p:grpSpPr>
        <p:sp>
          <p:nvSpPr>
            <p:cNvPr id="109" name="Freeform 108"/>
            <p:cNvSpPr/>
            <p:nvPr/>
          </p:nvSpPr>
          <p:spPr>
            <a:xfrm>
              <a:off x="1598614" y="3419982"/>
              <a:ext cx="201760" cy="358278"/>
            </a:xfrm>
            <a:custGeom>
              <a:avLst/>
              <a:gdLst/>
              <a:ahLst/>
              <a:cxnLst/>
              <a:rect l="0" t="0" r="0" b="0"/>
              <a:pathLst>
                <a:path w="201760" h="358278">
                  <a:moveTo>
                    <a:pt x="33303" y="12308"/>
                  </a:moveTo>
                  <a:lnTo>
                    <a:pt x="22124" y="23486"/>
                  </a:lnTo>
                  <a:lnTo>
                    <a:pt x="3994" y="58384"/>
                  </a:lnTo>
                  <a:lnTo>
                    <a:pt x="0" y="83089"/>
                  </a:lnTo>
                  <a:lnTo>
                    <a:pt x="572" y="94590"/>
                  </a:lnTo>
                  <a:lnTo>
                    <a:pt x="2124" y="98748"/>
                  </a:lnTo>
                  <a:lnTo>
                    <a:pt x="4328" y="98011"/>
                  </a:lnTo>
                  <a:lnTo>
                    <a:pt x="6967" y="94010"/>
                  </a:lnTo>
                  <a:lnTo>
                    <a:pt x="6780" y="80205"/>
                  </a:lnTo>
                  <a:lnTo>
                    <a:pt x="5137" y="62372"/>
                  </a:lnTo>
                  <a:lnTo>
                    <a:pt x="8306" y="42747"/>
                  </a:lnTo>
                  <a:lnTo>
                    <a:pt x="16734" y="25446"/>
                  </a:lnTo>
                  <a:lnTo>
                    <a:pt x="22257" y="17557"/>
                  </a:lnTo>
                  <a:lnTo>
                    <a:pt x="37752" y="5672"/>
                  </a:lnTo>
                  <a:lnTo>
                    <a:pt x="46798" y="865"/>
                  </a:lnTo>
                  <a:lnTo>
                    <a:pt x="55168" y="0"/>
                  </a:lnTo>
                  <a:lnTo>
                    <a:pt x="70706" y="5278"/>
                  </a:lnTo>
                  <a:lnTo>
                    <a:pt x="92608" y="21403"/>
                  </a:lnTo>
                  <a:lnTo>
                    <a:pt x="108326" y="46588"/>
                  </a:lnTo>
                  <a:lnTo>
                    <a:pt x="119438" y="108343"/>
                  </a:lnTo>
                  <a:lnTo>
                    <a:pt x="126356" y="163469"/>
                  </a:lnTo>
                  <a:lnTo>
                    <a:pt x="119502" y="225106"/>
                  </a:lnTo>
                  <a:lnTo>
                    <a:pt x="116067" y="251944"/>
                  </a:lnTo>
                  <a:lnTo>
                    <a:pt x="97918" y="304182"/>
                  </a:lnTo>
                  <a:lnTo>
                    <a:pt x="77132" y="348642"/>
                  </a:lnTo>
                  <a:lnTo>
                    <a:pt x="67201" y="354684"/>
                  </a:lnTo>
                  <a:lnTo>
                    <a:pt x="40570" y="358277"/>
                  </a:lnTo>
                  <a:lnTo>
                    <a:pt x="29959" y="355258"/>
                  </a:lnTo>
                  <a:lnTo>
                    <a:pt x="21715" y="349736"/>
                  </a:lnTo>
                  <a:lnTo>
                    <a:pt x="15049" y="342545"/>
                  </a:lnTo>
                  <a:lnTo>
                    <a:pt x="7642" y="322076"/>
                  </a:lnTo>
                  <a:lnTo>
                    <a:pt x="5520" y="298551"/>
                  </a:lnTo>
                  <a:lnTo>
                    <a:pt x="8477" y="276398"/>
                  </a:lnTo>
                  <a:lnTo>
                    <a:pt x="13243" y="267916"/>
                  </a:lnTo>
                  <a:lnTo>
                    <a:pt x="27896" y="255373"/>
                  </a:lnTo>
                  <a:lnTo>
                    <a:pt x="36718" y="252730"/>
                  </a:lnTo>
                  <a:lnTo>
                    <a:pt x="55878" y="252913"/>
                  </a:lnTo>
                  <a:lnTo>
                    <a:pt x="72972" y="260013"/>
                  </a:lnTo>
                  <a:lnTo>
                    <a:pt x="101988" y="274045"/>
                  </a:lnTo>
                  <a:lnTo>
                    <a:pt x="158984" y="300109"/>
                  </a:lnTo>
                  <a:lnTo>
                    <a:pt x="201759" y="3176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747730" y="3337533"/>
              <a:ext cx="166348" cy="568540"/>
            </a:xfrm>
            <a:custGeom>
              <a:avLst/>
              <a:gdLst/>
              <a:ahLst/>
              <a:cxnLst/>
              <a:rect l="0" t="0" r="0" b="0"/>
              <a:pathLst>
                <a:path w="166348" h="568540">
                  <a:moveTo>
                    <a:pt x="0" y="0"/>
                  </a:moveTo>
                  <a:lnTo>
                    <a:pt x="9575" y="24047"/>
                  </a:lnTo>
                  <a:lnTo>
                    <a:pt x="44986" y="82276"/>
                  </a:lnTo>
                  <a:lnTo>
                    <a:pt x="68591" y="125957"/>
                  </a:lnTo>
                  <a:lnTo>
                    <a:pt x="106356" y="179558"/>
                  </a:lnTo>
                  <a:lnTo>
                    <a:pt x="130800" y="236896"/>
                  </a:lnTo>
                  <a:lnTo>
                    <a:pt x="150571" y="294106"/>
                  </a:lnTo>
                  <a:lnTo>
                    <a:pt x="161337" y="342946"/>
                  </a:lnTo>
                  <a:lnTo>
                    <a:pt x="166347" y="401871"/>
                  </a:lnTo>
                  <a:lnTo>
                    <a:pt x="162242" y="458195"/>
                  </a:lnTo>
                  <a:lnTo>
                    <a:pt x="153606" y="484792"/>
                  </a:lnTo>
                  <a:lnTo>
                    <a:pt x="123433" y="541913"/>
                  </a:lnTo>
                  <a:lnTo>
                    <a:pt x="105285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2108200" y="3414936"/>
            <a:ext cx="1060878" cy="406909"/>
            <a:chOff x="2108200" y="3414936"/>
            <a:chExt cx="1060878" cy="406909"/>
          </a:xfrm>
        </p:grpSpPr>
        <p:sp>
          <p:nvSpPr>
            <p:cNvPr id="112" name="Freeform 111"/>
            <p:cNvSpPr/>
            <p:nvPr/>
          </p:nvSpPr>
          <p:spPr>
            <a:xfrm>
              <a:off x="2108200" y="3414936"/>
              <a:ext cx="331705" cy="406909"/>
            </a:xfrm>
            <a:custGeom>
              <a:avLst/>
              <a:gdLst/>
              <a:ahLst/>
              <a:cxnLst/>
              <a:rect l="0" t="0" r="0" b="0"/>
              <a:pathLst>
                <a:path w="331705" h="406909">
                  <a:moveTo>
                    <a:pt x="71199" y="406908"/>
                  </a:moveTo>
                  <a:lnTo>
                    <a:pt x="62865" y="369430"/>
                  </a:lnTo>
                  <a:lnTo>
                    <a:pt x="61104" y="318007"/>
                  </a:lnTo>
                  <a:lnTo>
                    <a:pt x="53520" y="262789"/>
                  </a:lnTo>
                  <a:lnTo>
                    <a:pt x="47689" y="206822"/>
                  </a:lnTo>
                  <a:lnTo>
                    <a:pt x="35619" y="150706"/>
                  </a:lnTo>
                  <a:lnTo>
                    <a:pt x="14734" y="95731"/>
                  </a:lnTo>
                  <a:lnTo>
                    <a:pt x="1250" y="46744"/>
                  </a:lnTo>
                  <a:lnTo>
                    <a:pt x="0" y="33438"/>
                  </a:lnTo>
                  <a:lnTo>
                    <a:pt x="2676" y="23397"/>
                  </a:lnTo>
                  <a:lnTo>
                    <a:pt x="7969" y="15534"/>
                  </a:lnTo>
                  <a:lnTo>
                    <a:pt x="15008" y="9121"/>
                  </a:lnTo>
                  <a:lnTo>
                    <a:pt x="35306" y="1997"/>
                  </a:lnTo>
                  <a:lnTo>
                    <a:pt x="58756" y="0"/>
                  </a:lnTo>
                  <a:lnTo>
                    <a:pt x="118650" y="11285"/>
                  </a:lnTo>
                  <a:lnTo>
                    <a:pt x="175800" y="28008"/>
                  </a:lnTo>
                  <a:lnTo>
                    <a:pt x="218462" y="47534"/>
                  </a:lnTo>
                  <a:lnTo>
                    <a:pt x="281566" y="97025"/>
                  </a:lnTo>
                  <a:lnTo>
                    <a:pt x="309501" y="142449"/>
                  </a:lnTo>
                  <a:lnTo>
                    <a:pt x="329224" y="198514"/>
                  </a:lnTo>
                  <a:lnTo>
                    <a:pt x="331704" y="242346"/>
                  </a:lnTo>
                  <a:lnTo>
                    <a:pt x="328139" y="267089"/>
                  </a:lnTo>
                  <a:lnTo>
                    <a:pt x="319535" y="286665"/>
                  </a:lnTo>
                  <a:lnTo>
                    <a:pt x="274495" y="349033"/>
                  </a:lnTo>
                  <a:lnTo>
                    <a:pt x="248028" y="365713"/>
                  </a:lnTo>
                  <a:lnTo>
                    <a:pt x="194137" y="385510"/>
                  </a:lnTo>
                  <a:lnTo>
                    <a:pt x="169122" y="390379"/>
                  </a:lnTo>
                  <a:lnTo>
                    <a:pt x="113313" y="3858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210984" y="3800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516310" y="3653388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8334" y="37478"/>
                  </a:lnTo>
                  <a:lnTo>
                    <a:pt x="15685" y="88902"/>
                  </a:lnTo>
                  <a:lnTo>
                    <a:pt x="20350" y="145603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516310" y="3527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579481" y="3621803"/>
              <a:ext cx="115815" cy="135902"/>
            </a:xfrm>
            <a:custGeom>
              <a:avLst/>
              <a:gdLst/>
              <a:ahLst/>
              <a:cxnLst/>
              <a:rect l="0" t="0" r="0" b="0"/>
              <a:pathLst>
                <a:path w="115815" h="135902">
                  <a:moveTo>
                    <a:pt x="0" y="0"/>
                  </a:moveTo>
                  <a:lnTo>
                    <a:pt x="15641" y="17981"/>
                  </a:lnTo>
                  <a:lnTo>
                    <a:pt x="39607" y="80419"/>
                  </a:lnTo>
                  <a:lnTo>
                    <a:pt x="65195" y="127458"/>
                  </a:lnTo>
                  <a:lnTo>
                    <a:pt x="71540" y="132935"/>
                  </a:lnTo>
                  <a:lnTo>
                    <a:pt x="79279" y="135417"/>
                  </a:lnTo>
                  <a:lnTo>
                    <a:pt x="87948" y="135901"/>
                  </a:lnTo>
                  <a:lnTo>
                    <a:pt x="93727" y="131545"/>
                  </a:lnTo>
                  <a:lnTo>
                    <a:pt x="100148" y="114226"/>
                  </a:lnTo>
                  <a:lnTo>
                    <a:pt x="107729" y="54628"/>
                  </a:lnTo>
                  <a:lnTo>
                    <a:pt x="11581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763405" y="3653388"/>
              <a:ext cx="26647" cy="136872"/>
            </a:xfrm>
            <a:custGeom>
              <a:avLst/>
              <a:gdLst/>
              <a:ahLst/>
              <a:cxnLst/>
              <a:rect l="0" t="0" r="0" b="0"/>
              <a:pathLst>
                <a:path w="26647" h="136872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585" y="95000"/>
                  </a:lnTo>
                  <a:lnTo>
                    <a:pt x="26646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779523" y="3569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881530" y="3481568"/>
              <a:ext cx="287548" cy="302560"/>
            </a:xfrm>
            <a:custGeom>
              <a:avLst/>
              <a:gdLst/>
              <a:ahLst/>
              <a:cxnLst/>
              <a:rect l="0" t="0" r="0" b="0"/>
              <a:pathLst>
                <a:path w="287548" h="302560">
                  <a:moveTo>
                    <a:pt x="66449" y="234991"/>
                  </a:moveTo>
                  <a:lnTo>
                    <a:pt x="60860" y="218224"/>
                  </a:lnTo>
                  <a:lnTo>
                    <a:pt x="48757" y="206872"/>
                  </a:lnTo>
                  <a:lnTo>
                    <a:pt x="40616" y="202207"/>
                  </a:lnTo>
                  <a:lnTo>
                    <a:pt x="32850" y="201437"/>
                  </a:lnTo>
                  <a:lnTo>
                    <a:pt x="17981" y="206820"/>
                  </a:lnTo>
                  <a:lnTo>
                    <a:pt x="6693" y="220131"/>
                  </a:lnTo>
                  <a:lnTo>
                    <a:pt x="2045" y="228594"/>
                  </a:lnTo>
                  <a:lnTo>
                    <a:pt x="0" y="247356"/>
                  </a:lnTo>
                  <a:lnTo>
                    <a:pt x="4161" y="267393"/>
                  </a:lnTo>
                  <a:lnTo>
                    <a:pt x="13809" y="287996"/>
                  </a:lnTo>
                  <a:lnTo>
                    <a:pt x="21997" y="294894"/>
                  </a:lnTo>
                  <a:lnTo>
                    <a:pt x="43573" y="302559"/>
                  </a:lnTo>
                  <a:lnTo>
                    <a:pt x="53538" y="302263"/>
                  </a:lnTo>
                  <a:lnTo>
                    <a:pt x="70849" y="295696"/>
                  </a:lnTo>
                  <a:lnTo>
                    <a:pt x="83223" y="281858"/>
                  </a:lnTo>
                  <a:lnTo>
                    <a:pt x="100698" y="238790"/>
                  </a:lnTo>
                  <a:lnTo>
                    <a:pt x="107009" y="184052"/>
                  </a:lnTo>
                  <a:lnTo>
                    <a:pt x="108256" y="121247"/>
                  </a:lnTo>
                  <a:lnTo>
                    <a:pt x="102913" y="69024"/>
                  </a:lnTo>
                  <a:lnTo>
                    <a:pt x="87224" y="14220"/>
                  </a:lnTo>
                  <a:lnTo>
                    <a:pt x="83809" y="3583"/>
                  </a:lnTo>
                  <a:lnTo>
                    <a:pt x="80362" y="0"/>
                  </a:lnTo>
                  <a:lnTo>
                    <a:pt x="76894" y="1122"/>
                  </a:lnTo>
                  <a:lnTo>
                    <a:pt x="73412" y="5379"/>
                  </a:lnTo>
                  <a:lnTo>
                    <a:pt x="72663" y="22587"/>
                  </a:lnTo>
                  <a:lnTo>
                    <a:pt x="76125" y="77351"/>
                  </a:lnTo>
                  <a:lnTo>
                    <a:pt x="79149" y="136089"/>
                  </a:lnTo>
                  <a:lnTo>
                    <a:pt x="93611" y="192751"/>
                  </a:lnTo>
                  <a:lnTo>
                    <a:pt x="98408" y="219728"/>
                  </a:lnTo>
                  <a:lnTo>
                    <a:pt x="108339" y="243415"/>
                  </a:lnTo>
                  <a:lnTo>
                    <a:pt x="115432" y="249966"/>
                  </a:lnTo>
                  <a:lnTo>
                    <a:pt x="123671" y="253163"/>
                  </a:lnTo>
                  <a:lnTo>
                    <a:pt x="132673" y="254125"/>
                  </a:lnTo>
                  <a:lnTo>
                    <a:pt x="152034" y="248955"/>
                  </a:lnTo>
                  <a:lnTo>
                    <a:pt x="210847" y="221645"/>
                  </a:lnTo>
                  <a:lnTo>
                    <a:pt x="241331" y="195830"/>
                  </a:lnTo>
                  <a:lnTo>
                    <a:pt x="257216" y="169575"/>
                  </a:lnTo>
                  <a:lnTo>
                    <a:pt x="259249" y="149765"/>
                  </a:lnTo>
                  <a:lnTo>
                    <a:pt x="258153" y="139569"/>
                  </a:lnTo>
                  <a:lnTo>
                    <a:pt x="253913" y="131602"/>
                  </a:lnTo>
                  <a:lnTo>
                    <a:pt x="239844" y="119631"/>
                  </a:lnTo>
                  <a:lnTo>
                    <a:pt x="232348" y="118310"/>
                  </a:lnTo>
                  <a:lnTo>
                    <a:pt x="225012" y="119769"/>
                  </a:lnTo>
                  <a:lnTo>
                    <a:pt x="203508" y="133001"/>
                  </a:lnTo>
                  <a:lnTo>
                    <a:pt x="190535" y="146378"/>
                  </a:lnTo>
                  <a:lnTo>
                    <a:pt x="168852" y="193686"/>
                  </a:lnTo>
                  <a:lnTo>
                    <a:pt x="169060" y="230292"/>
                  </a:lnTo>
                  <a:lnTo>
                    <a:pt x="173461" y="240047"/>
                  </a:lnTo>
                  <a:lnTo>
                    <a:pt x="187709" y="254006"/>
                  </a:lnTo>
                  <a:lnTo>
                    <a:pt x="208860" y="260990"/>
                  </a:lnTo>
                  <a:lnTo>
                    <a:pt x="232688" y="262924"/>
                  </a:lnTo>
                  <a:lnTo>
                    <a:pt x="287547" y="2560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3400704" y="3400704"/>
            <a:ext cx="2137286" cy="547483"/>
            <a:chOff x="3400704" y="3400704"/>
            <a:chExt cx="2137286" cy="547483"/>
          </a:xfrm>
        </p:grpSpPr>
        <p:sp>
          <p:nvSpPr>
            <p:cNvPr id="121" name="Freeform 120"/>
            <p:cNvSpPr/>
            <p:nvPr/>
          </p:nvSpPr>
          <p:spPr>
            <a:xfrm>
              <a:off x="3400704" y="3400704"/>
              <a:ext cx="224828" cy="366056"/>
            </a:xfrm>
            <a:custGeom>
              <a:avLst/>
              <a:gdLst/>
              <a:ahLst/>
              <a:cxnLst/>
              <a:rect l="0" t="0" r="0" b="0"/>
              <a:pathLst>
                <a:path w="224828" h="366056">
                  <a:moveTo>
                    <a:pt x="0" y="0"/>
                  </a:moveTo>
                  <a:lnTo>
                    <a:pt x="7236" y="27556"/>
                  </a:lnTo>
                  <a:lnTo>
                    <a:pt x="9878" y="83779"/>
                  </a:lnTo>
                  <a:lnTo>
                    <a:pt x="15990" y="145881"/>
                  </a:lnTo>
                  <a:lnTo>
                    <a:pt x="21226" y="206068"/>
                  </a:lnTo>
                  <a:lnTo>
                    <a:pt x="32312" y="266136"/>
                  </a:lnTo>
                  <a:lnTo>
                    <a:pt x="40178" y="328391"/>
                  </a:lnTo>
                  <a:lnTo>
                    <a:pt x="40824" y="333571"/>
                  </a:lnTo>
                  <a:lnTo>
                    <a:pt x="41254" y="332345"/>
                  </a:lnTo>
                  <a:lnTo>
                    <a:pt x="43171" y="278339"/>
                  </a:lnTo>
                  <a:lnTo>
                    <a:pt x="51656" y="243518"/>
                  </a:lnTo>
                  <a:lnTo>
                    <a:pt x="62343" y="221704"/>
                  </a:lnTo>
                  <a:lnTo>
                    <a:pt x="78011" y="206550"/>
                  </a:lnTo>
                  <a:lnTo>
                    <a:pt x="87102" y="200871"/>
                  </a:lnTo>
                  <a:lnTo>
                    <a:pt x="109682" y="197681"/>
                  </a:lnTo>
                  <a:lnTo>
                    <a:pt x="134146" y="201332"/>
                  </a:lnTo>
                  <a:lnTo>
                    <a:pt x="167649" y="217712"/>
                  </a:lnTo>
                  <a:lnTo>
                    <a:pt x="197463" y="244272"/>
                  </a:lnTo>
                  <a:lnTo>
                    <a:pt x="223344" y="295077"/>
                  </a:lnTo>
                  <a:lnTo>
                    <a:pt x="224827" y="315979"/>
                  </a:lnTo>
                  <a:lnTo>
                    <a:pt x="223584" y="326466"/>
                  </a:lnTo>
                  <a:lnTo>
                    <a:pt x="219246" y="334628"/>
                  </a:lnTo>
                  <a:lnTo>
                    <a:pt x="205068" y="346815"/>
                  </a:lnTo>
                  <a:lnTo>
                    <a:pt x="171765" y="360254"/>
                  </a:lnTo>
                  <a:lnTo>
                    <a:pt x="132262" y="366055"/>
                  </a:lnTo>
                  <a:lnTo>
                    <a:pt x="96511" y="362184"/>
                  </a:lnTo>
                  <a:lnTo>
                    <a:pt x="63171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684974" y="3600746"/>
              <a:ext cx="52643" cy="115814"/>
            </a:xfrm>
            <a:custGeom>
              <a:avLst/>
              <a:gdLst/>
              <a:ahLst/>
              <a:cxnLst/>
              <a:rect l="0" t="0" r="0" b="0"/>
              <a:pathLst>
                <a:path w="52643" h="115814">
                  <a:moveTo>
                    <a:pt x="0" y="0"/>
                  </a:moveTo>
                  <a:lnTo>
                    <a:pt x="19128" y="62258"/>
                  </a:lnTo>
                  <a:lnTo>
                    <a:pt x="52642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653388" y="3590217"/>
              <a:ext cx="136872" cy="357970"/>
            </a:xfrm>
            <a:custGeom>
              <a:avLst/>
              <a:gdLst/>
              <a:ahLst/>
              <a:cxnLst/>
              <a:rect l="0" t="0" r="0" b="0"/>
              <a:pathLst>
                <a:path w="136872" h="357970">
                  <a:moveTo>
                    <a:pt x="136871" y="0"/>
                  </a:moveTo>
                  <a:lnTo>
                    <a:pt x="127295" y="24047"/>
                  </a:lnTo>
                  <a:lnTo>
                    <a:pt x="91884" y="70144"/>
                  </a:lnTo>
                  <a:lnTo>
                    <a:pt x="71399" y="129106"/>
                  </a:lnTo>
                  <a:lnTo>
                    <a:pt x="50758" y="185900"/>
                  </a:lnTo>
                  <a:lnTo>
                    <a:pt x="31800" y="247919"/>
                  </a:lnTo>
                  <a:lnTo>
                    <a:pt x="17590" y="30789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078919" y="3442818"/>
              <a:ext cx="24303" cy="326385"/>
            </a:xfrm>
            <a:custGeom>
              <a:avLst/>
              <a:gdLst/>
              <a:ahLst/>
              <a:cxnLst/>
              <a:rect l="0" t="0" r="0" b="0"/>
              <a:pathLst>
                <a:path w="24303" h="326385">
                  <a:moveTo>
                    <a:pt x="16666" y="0"/>
                  </a:moveTo>
                  <a:lnTo>
                    <a:pt x="5488" y="11179"/>
                  </a:lnTo>
                  <a:lnTo>
                    <a:pt x="0" y="32264"/>
                  </a:lnTo>
                  <a:lnTo>
                    <a:pt x="30" y="80140"/>
                  </a:lnTo>
                  <a:lnTo>
                    <a:pt x="4328" y="135659"/>
                  </a:lnTo>
                  <a:lnTo>
                    <a:pt x="11370" y="195643"/>
                  </a:lnTo>
                  <a:lnTo>
                    <a:pt x="24302" y="255224"/>
                  </a:lnTo>
                  <a:lnTo>
                    <a:pt x="23218" y="292431"/>
                  </a:lnTo>
                  <a:lnTo>
                    <a:pt x="16666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000829" y="3600746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83273" y="5589"/>
                  </a:lnTo>
                  <a:lnTo>
                    <a:pt x="165683" y="5214"/>
                  </a:lnTo>
                  <a:lnTo>
                    <a:pt x="120205" y="1030"/>
                  </a:lnTo>
                  <a:lnTo>
                    <a:pt x="60630" y="8469"/>
                  </a:lnTo>
                  <a:lnTo>
                    <a:pt x="26543" y="130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179813" y="3411233"/>
              <a:ext cx="305523" cy="341493"/>
            </a:xfrm>
            <a:custGeom>
              <a:avLst/>
              <a:gdLst/>
              <a:ahLst/>
              <a:cxnLst/>
              <a:rect l="0" t="0" r="0" b="0"/>
              <a:pathLst>
                <a:path w="305523" h="341493">
                  <a:moveTo>
                    <a:pt x="0" y="0"/>
                  </a:moveTo>
                  <a:lnTo>
                    <a:pt x="15641" y="17980"/>
                  </a:lnTo>
                  <a:lnTo>
                    <a:pt x="39607" y="75523"/>
                  </a:lnTo>
                  <a:lnTo>
                    <a:pt x="65195" y="135493"/>
                  </a:lnTo>
                  <a:lnTo>
                    <a:pt x="71180" y="179226"/>
                  </a:lnTo>
                  <a:lnTo>
                    <a:pt x="67136" y="230765"/>
                  </a:lnTo>
                  <a:lnTo>
                    <a:pt x="73575" y="271016"/>
                  </a:lnTo>
                  <a:lnTo>
                    <a:pt x="86271" y="311408"/>
                  </a:lnTo>
                  <a:lnTo>
                    <a:pt x="85916" y="334935"/>
                  </a:lnTo>
                  <a:lnTo>
                    <a:pt x="83014" y="340274"/>
                  </a:lnTo>
                  <a:lnTo>
                    <a:pt x="78739" y="341492"/>
                  </a:lnTo>
                  <a:lnTo>
                    <a:pt x="73550" y="339965"/>
                  </a:lnTo>
                  <a:lnTo>
                    <a:pt x="64664" y="325791"/>
                  </a:lnTo>
                  <a:lnTo>
                    <a:pt x="60657" y="315460"/>
                  </a:lnTo>
                  <a:lnTo>
                    <a:pt x="59324" y="291503"/>
                  </a:lnTo>
                  <a:lnTo>
                    <a:pt x="68000" y="243584"/>
                  </a:lnTo>
                  <a:lnTo>
                    <a:pt x="73410" y="234919"/>
                  </a:lnTo>
                  <a:lnTo>
                    <a:pt x="88779" y="222171"/>
                  </a:lnTo>
                  <a:lnTo>
                    <a:pt x="97790" y="219474"/>
                  </a:lnTo>
                  <a:lnTo>
                    <a:pt x="117162" y="219596"/>
                  </a:lnTo>
                  <a:lnTo>
                    <a:pt x="124902" y="223607"/>
                  </a:lnTo>
                  <a:lnTo>
                    <a:pt x="155384" y="259340"/>
                  </a:lnTo>
                  <a:lnTo>
                    <a:pt x="162646" y="279818"/>
                  </a:lnTo>
                  <a:lnTo>
                    <a:pt x="172898" y="331093"/>
                  </a:lnTo>
                  <a:lnTo>
                    <a:pt x="176097" y="336542"/>
                  </a:lnTo>
                  <a:lnTo>
                    <a:pt x="179399" y="336666"/>
                  </a:lnTo>
                  <a:lnTo>
                    <a:pt x="182770" y="333238"/>
                  </a:lnTo>
                  <a:lnTo>
                    <a:pt x="198927" y="303691"/>
                  </a:lnTo>
                  <a:lnTo>
                    <a:pt x="253510" y="259867"/>
                  </a:lnTo>
                  <a:lnTo>
                    <a:pt x="291842" y="228540"/>
                  </a:lnTo>
                  <a:lnTo>
                    <a:pt x="299846" y="219040"/>
                  </a:lnTo>
                  <a:lnTo>
                    <a:pt x="304013" y="209198"/>
                  </a:lnTo>
                  <a:lnTo>
                    <a:pt x="305522" y="188903"/>
                  </a:lnTo>
                  <a:lnTo>
                    <a:pt x="301948" y="180917"/>
                  </a:lnTo>
                  <a:lnTo>
                    <a:pt x="288617" y="168925"/>
                  </a:lnTo>
                  <a:lnTo>
                    <a:pt x="280149" y="166429"/>
                  </a:lnTo>
                  <a:lnTo>
                    <a:pt x="261381" y="166775"/>
                  </a:lnTo>
                  <a:lnTo>
                    <a:pt x="231084" y="179136"/>
                  </a:lnTo>
                  <a:lnTo>
                    <a:pt x="205470" y="203206"/>
                  </a:lnTo>
                  <a:lnTo>
                    <a:pt x="188652" y="232564"/>
                  </a:lnTo>
                  <a:lnTo>
                    <a:pt x="181849" y="269079"/>
                  </a:lnTo>
                  <a:lnTo>
                    <a:pt x="186497" y="292726"/>
                  </a:lnTo>
                  <a:lnTo>
                    <a:pt x="191012" y="303945"/>
                  </a:lnTo>
                  <a:lnTo>
                    <a:pt x="205387" y="319530"/>
                  </a:lnTo>
                  <a:lnTo>
                    <a:pt x="243211" y="339067"/>
                  </a:lnTo>
                  <a:lnTo>
                    <a:pt x="263682" y="340600"/>
                  </a:lnTo>
                  <a:lnTo>
                    <a:pt x="30532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776676" y="3544706"/>
              <a:ext cx="277004" cy="284546"/>
            </a:xfrm>
            <a:custGeom>
              <a:avLst/>
              <a:gdLst/>
              <a:ahLst/>
              <a:cxnLst/>
              <a:rect l="0" t="0" r="0" b="0"/>
              <a:pathLst>
                <a:path w="277004" h="284546">
                  <a:moveTo>
                    <a:pt x="277003" y="56040"/>
                  </a:moveTo>
                  <a:lnTo>
                    <a:pt x="223128" y="30846"/>
                  </a:lnTo>
                  <a:lnTo>
                    <a:pt x="161081" y="7160"/>
                  </a:lnTo>
                  <a:lnTo>
                    <a:pt x="140084" y="0"/>
                  </a:lnTo>
                  <a:lnTo>
                    <a:pt x="102943" y="571"/>
                  </a:lnTo>
                  <a:lnTo>
                    <a:pt x="67892" y="13738"/>
                  </a:lnTo>
                  <a:lnTo>
                    <a:pt x="40869" y="32458"/>
                  </a:lnTo>
                  <a:lnTo>
                    <a:pt x="23633" y="58411"/>
                  </a:lnTo>
                  <a:lnTo>
                    <a:pt x="0" y="119419"/>
                  </a:lnTo>
                  <a:lnTo>
                    <a:pt x="475" y="156447"/>
                  </a:lnTo>
                  <a:lnTo>
                    <a:pt x="12287" y="209711"/>
                  </a:lnTo>
                  <a:lnTo>
                    <a:pt x="35937" y="252121"/>
                  </a:lnTo>
                  <a:lnTo>
                    <a:pt x="42593" y="260460"/>
                  </a:lnTo>
                  <a:lnTo>
                    <a:pt x="62466" y="272845"/>
                  </a:lnTo>
                  <a:lnTo>
                    <a:pt x="86896" y="281079"/>
                  </a:lnTo>
                  <a:lnTo>
                    <a:pt x="125788" y="284545"/>
                  </a:lnTo>
                  <a:lnTo>
                    <a:pt x="148965" y="281210"/>
                  </a:lnTo>
                  <a:lnTo>
                    <a:pt x="167845" y="272709"/>
                  </a:lnTo>
                  <a:lnTo>
                    <a:pt x="176155" y="267166"/>
                  </a:lnTo>
                  <a:lnTo>
                    <a:pt x="180525" y="259962"/>
                  </a:lnTo>
                  <a:lnTo>
                    <a:pt x="182261" y="242598"/>
                  </a:lnTo>
                  <a:lnTo>
                    <a:pt x="171072" y="213092"/>
                  </a:lnTo>
                  <a:lnTo>
                    <a:pt x="163098" y="206365"/>
                  </a:lnTo>
                  <a:lnTo>
                    <a:pt x="138878" y="196897"/>
                  </a:lnTo>
                  <a:lnTo>
                    <a:pt x="141636" y="195568"/>
                  </a:lnTo>
                  <a:lnTo>
                    <a:pt x="199045" y="184810"/>
                  </a:lnTo>
                  <a:lnTo>
                    <a:pt x="224360" y="1823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109223" y="3595156"/>
              <a:ext cx="144498" cy="191018"/>
            </a:xfrm>
            <a:custGeom>
              <a:avLst/>
              <a:gdLst/>
              <a:ahLst/>
              <a:cxnLst/>
              <a:rect l="0" t="0" r="0" b="0"/>
              <a:pathLst>
                <a:path w="144498" h="191018">
                  <a:moveTo>
                    <a:pt x="133968" y="5590"/>
                  </a:moveTo>
                  <a:lnTo>
                    <a:pt x="117201" y="0"/>
                  </a:lnTo>
                  <a:lnTo>
                    <a:pt x="84416" y="2114"/>
                  </a:lnTo>
                  <a:lnTo>
                    <a:pt x="50656" y="15738"/>
                  </a:lnTo>
                  <a:lnTo>
                    <a:pt x="24015" y="34593"/>
                  </a:lnTo>
                  <a:lnTo>
                    <a:pt x="6893" y="60587"/>
                  </a:lnTo>
                  <a:lnTo>
                    <a:pt x="0" y="96105"/>
                  </a:lnTo>
                  <a:lnTo>
                    <a:pt x="4627" y="119518"/>
                  </a:lnTo>
                  <a:lnTo>
                    <a:pt x="20386" y="149311"/>
                  </a:lnTo>
                  <a:lnTo>
                    <a:pt x="42993" y="172956"/>
                  </a:lnTo>
                  <a:lnTo>
                    <a:pt x="52261" y="180338"/>
                  </a:lnTo>
                  <a:lnTo>
                    <a:pt x="75037" y="188541"/>
                  </a:lnTo>
                  <a:lnTo>
                    <a:pt x="99588" y="191017"/>
                  </a:lnTo>
                  <a:lnTo>
                    <a:pt x="144497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376641" y="3495461"/>
              <a:ext cx="98178" cy="257966"/>
            </a:xfrm>
            <a:custGeom>
              <a:avLst/>
              <a:gdLst/>
              <a:ahLst/>
              <a:cxnLst/>
              <a:rect l="0" t="0" r="0" b="0"/>
              <a:pathLst>
                <a:path w="98178" h="257966">
                  <a:moveTo>
                    <a:pt x="24478" y="126342"/>
                  </a:moveTo>
                  <a:lnTo>
                    <a:pt x="30067" y="184958"/>
                  </a:lnTo>
                  <a:lnTo>
                    <a:pt x="43606" y="230727"/>
                  </a:lnTo>
                  <a:lnTo>
                    <a:pt x="56402" y="257097"/>
                  </a:lnTo>
                  <a:lnTo>
                    <a:pt x="55119" y="257965"/>
                  </a:lnTo>
                  <a:lnTo>
                    <a:pt x="51924" y="256205"/>
                  </a:lnTo>
                  <a:lnTo>
                    <a:pt x="40137" y="199003"/>
                  </a:lnTo>
                  <a:lnTo>
                    <a:pt x="21982" y="138095"/>
                  </a:lnTo>
                  <a:lnTo>
                    <a:pt x="3555" y="75247"/>
                  </a:lnTo>
                  <a:lnTo>
                    <a:pt x="0" y="64203"/>
                  </a:lnTo>
                  <a:lnTo>
                    <a:pt x="2291" y="42572"/>
                  </a:lnTo>
                  <a:lnTo>
                    <a:pt x="6177" y="31891"/>
                  </a:lnTo>
                  <a:lnTo>
                    <a:pt x="19854" y="16903"/>
                  </a:lnTo>
                  <a:lnTo>
                    <a:pt x="28414" y="11269"/>
                  </a:lnTo>
                  <a:lnTo>
                    <a:pt x="62819" y="3339"/>
                  </a:lnTo>
                  <a:lnTo>
                    <a:pt x="981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411647" y="362180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1" y="3119"/>
                  </a:lnTo>
                  <a:lnTo>
                    <a:pt x="2412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968621" y="297878"/>
            <a:ext cx="610654" cy="1115763"/>
            <a:chOff x="968621" y="297878"/>
            <a:chExt cx="610654" cy="1115763"/>
          </a:xfrm>
        </p:grpSpPr>
        <p:sp>
          <p:nvSpPr>
            <p:cNvPr id="2" name="Freeform 1"/>
            <p:cNvSpPr/>
            <p:nvPr/>
          </p:nvSpPr>
          <p:spPr>
            <a:xfrm>
              <a:off x="1021264" y="336911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0" y="0"/>
                  </a:moveTo>
                  <a:lnTo>
                    <a:pt x="3119" y="57264"/>
                  </a:lnTo>
                  <a:lnTo>
                    <a:pt x="11453" y="106655"/>
                  </a:lnTo>
                  <a:lnTo>
                    <a:pt x="24749" y="164567"/>
                  </a:lnTo>
                  <a:lnTo>
                    <a:pt x="29560" y="215657"/>
                  </a:lnTo>
                  <a:lnTo>
                    <a:pt x="30985" y="275249"/>
                  </a:lnTo>
                  <a:lnTo>
                    <a:pt x="24231" y="336560"/>
                  </a:lnTo>
                  <a:lnTo>
                    <a:pt x="23167" y="390230"/>
                  </a:lnTo>
                  <a:lnTo>
                    <a:pt x="29576" y="448353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28493" y="297878"/>
              <a:ext cx="231885" cy="479858"/>
            </a:xfrm>
            <a:custGeom>
              <a:avLst/>
              <a:gdLst/>
              <a:ahLst/>
              <a:cxnLst/>
              <a:rect l="0" t="0" r="0" b="0"/>
              <a:pathLst>
                <a:path w="231885" h="479858">
                  <a:moveTo>
                    <a:pt x="224439" y="81147"/>
                  </a:moveTo>
                  <a:lnTo>
                    <a:pt x="195131" y="116045"/>
                  </a:lnTo>
                  <a:lnTo>
                    <a:pt x="169439" y="171025"/>
                  </a:lnTo>
                  <a:lnTo>
                    <a:pt x="143255" y="214195"/>
                  </a:lnTo>
                  <a:lnTo>
                    <a:pt x="122788" y="273848"/>
                  </a:lnTo>
                  <a:lnTo>
                    <a:pt x="100548" y="328092"/>
                  </a:lnTo>
                  <a:lnTo>
                    <a:pt x="84543" y="388850"/>
                  </a:lnTo>
                  <a:lnTo>
                    <a:pt x="84853" y="437351"/>
                  </a:lnTo>
                  <a:lnTo>
                    <a:pt x="92601" y="462118"/>
                  </a:lnTo>
                  <a:lnTo>
                    <a:pt x="97942" y="471998"/>
                  </a:lnTo>
                  <a:lnTo>
                    <a:pt x="105013" y="477415"/>
                  </a:lnTo>
                  <a:lnTo>
                    <a:pt x="113236" y="479857"/>
                  </a:lnTo>
                  <a:lnTo>
                    <a:pt x="131732" y="479450"/>
                  </a:lnTo>
                  <a:lnTo>
                    <a:pt x="161875" y="471474"/>
                  </a:lnTo>
                  <a:lnTo>
                    <a:pt x="200382" y="448411"/>
                  </a:lnTo>
                  <a:lnTo>
                    <a:pt x="208401" y="441803"/>
                  </a:lnTo>
                  <a:lnTo>
                    <a:pt x="220431" y="421983"/>
                  </a:lnTo>
                  <a:lnTo>
                    <a:pt x="228507" y="397576"/>
                  </a:lnTo>
                  <a:lnTo>
                    <a:pt x="231884" y="357528"/>
                  </a:lnTo>
                  <a:lnTo>
                    <a:pt x="228528" y="329935"/>
                  </a:lnTo>
                  <a:lnTo>
                    <a:pt x="208883" y="288093"/>
                  </a:lnTo>
                  <a:lnTo>
                    <a:pt x="150298" y="227689"/>
                  </a:lnTo>
                  <a:lnTo>
                    <a:pt x="87530" y="179954"/>
                  </a:lnTo>
                  <a:lnTo>
                    <a:pt x="46374" y="141270"/>
                  </a:lnTo>
                  <a:lnTo>
                    <a:pt x="1965" y="79506"/>
                  </a:lnTo>
                  <a:lnTo>
                    <a:pt x="0" y="59361"/>
                  </a:lnTo>
                  <a:lnTo>
                    <a:pt x="4195" y="39879"/>
                  </a:lnTo>
                  <a:lnTo>
                    <a:pt x="13859" y="23421"/>
                  </a:lnTo>
                  <a:lnTo>
                    <a:pt x="29073" y="11428"/>
                  </a:lnTo>
                  <a:lnTo>
                    <a:pt x="48702" y="3368"/>
                  </a:lnTo>
                  <a:lnTo>
                    <a:pt x="84891" y="0"/>
                  </a:lnTo>
                  <a:lnTo>
                    <a:pt x="107436" y="3358"/>
                  </a:lnTo>
                  <a:lnTo>
                    <a:pt x="126034" y="18108"/>
                  </a:lnTo>
                  <a:lnTo>
                    <a:pt x="161268" y="70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68621" y="873865"/>
              <a:ext cx="610654" cy="84229"/>
            </a:xfrm>
            <a:custGeom>
              <a:avLst/>
              <a:gdLst/>
              <a:ahLst/>
              <a:cxnLst/>
              <a:rect l="0" t="0" r="0" b="0"/>
              <a:pathLst>
                <a:path w="610654" h="84229">
                  <a:moveTo>
                    <a:pt x="610653" y="0"/>
                  </a:moveTo>
                  <a:lnTo>
                    <a:pt x="548175" y="8333"/>
                  </a:lnTo>
                  <a:lnTo>
                    <a:pt x="499334" y="12997"/>
                  </a:lnTo>
                  <a:lnTo>
                    <a:pt x="440409" y="21788"/>
                  </a:lnTo>
                  <a:lnTo>
                    <a:pt x="398119" y="27231"/>
                  </a:lnTo>
                  <a:lnTo>
                    <a:pt x="352027" y="29650"/>
                  </a:lnTo>
                  <a:lnTo>
                    <a:pt x="289335" y="39608"/>
                  </a:lnTo>
                  <a:lnTo>
                    <a:pt x="233798" y="52841"/>
                  </a:lnTo>
                  <a:lnTo>
                    <a:pt x="176508" y="60110"/>
                  </a:lnTo>
                  <a:lnTo>
                    <a:pt x="118200" y="65383"/>
                  </a:lnTo>
                  <a:lnTo>
                    <a:pt x="60759" y="7435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31792" y="1066223"/>
              <a:ext cx="284271" cy="347418"/>
            </a:xfrm>
            <a:custGeom>
              <a:avLst/>
              <a:gdLst/>
              <a:ahLst/>
              <a:cxnLst/>
              <a:rect l="0" t="0" r="0" b="0"/>
              <a:pathLst>
                <a:path w="284271" h="347418">
                  <a:moveTo>
                    <a:pt x="0" y="70854"/>
                  </a:moveTo>
                  <a:lnTo>
                    <a:pt x="9576" y="39572"/>
                  </a:lnTo>
                  <a:lnTo>
                    <a:pt x="20244" y="23416"/>
                  </a:lnTo>
                  <a:lnTo>
                    <a:pt x="35904" y="11556"/>
                  </a:lnTo>
                  <a:lnTo>
                    <a:pt x="55732" y="3555"/>
                  </a:lnTo>
                  <a:lnTo>
                    <a:pt x="80142" y="0"/>
                  </a:lnTo>
                  <a:lnTo>
                    <a:pt x="100350" y="4658"/>
                  </a:lnTo>
                  <a:lnTo>
                    <a:pt x="132386" y="26713"/>
                  </a:lnTo>
                  <a:lnTo>
                    <a:pt x="154129" y="52316"/>
                  </a:lnTo>
                  <a:lnTo>
                    <a:pt x="174032" y="108050"/>
                  </a:lnTo>
                  <a:lnTo>
                    <a:pt x="183236" y="149986"/>
                  </a:lnTo>
                  <a:lnTo>
                    <a:pt x="179776" y="212643"/>
                  </a:lnTo>
                  <a:lnTo>
                    <a:pt x="169566" y="267664"/>
                  </a:lnTo>
                  <a:lnTo>
                    <a:pt x="151497" y="307243"/>
                  </a:lnTo>
                  <a:lnTo>
                    <a:pt x="134013" y="326434"/>
                  </a:lnTo>
                  <a:lnTo>
                    <a:pt x="104438" y="344803"/>
                  </a:lnTo>
                  <a:lnTo>
                    <a:pt x="83852" y="347417"/>
                  </a:lnTo>
                  <a:lnTo>
                    <a:pt x="64174" y="343510"/>
                  </a:lnTo>
                  <a:lnTo>
                    <a:pt x="47629" y="333974"/>
                  </a:lnTo>
                  <a:lnTo>
                    <a:pt x="35597" y="318818"/>
                  </a:lnTo>
                  <a:lnTo>
                    <a:pt x="30750" y="309863"/>
                  </a:lnTo>
                  <a:lnTo>
                    <a:pt x="29859" y="300383"/>
                  </a:lnTo>
                  <a:lnTo>
                    <a:pt x="35108" y="280492"/>
                  </a:lnTo>
                  <a:lnTo>
                    <a:pt x="42122" y="272614"/>
                  </a:lnTo>
                  <a:lnTo>
                    <a:pt x="62395" y="260741"/>
                  </a:lnTo>
                  <a:lnTo>
                    <a:pt x="100116" y="253069"/>
                  </a:lnTo>
                  <a:lnTo>
                    <a:pt x="146378" y="258882"/>
                  </a:lnTo>
                  <a:lnTo>
                    <a:pt x="199907" y="274672"/>
                  </a:lnTo>
                  <a:lnTo>
                    <a:pt x="263201" y="295486"/>
                  </a:lnTo>
                  <a:lnTo>
                    <a:pt x="284270" y="302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84518" y="1073906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8333"/>
                  </a:lnTo>
                  <a:lnTo>
                    <a:pt x="0" y="207571"/>
                  </a:lnTo>
                  <a:lnTo>
                    <a:pt x="5589" y="266130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84745" y="1094963"/>
              <a:ext cx="210302" cy="196504"/>
            </a:xfrm>
            <a:custGeom>
              <a:avLst/>
              <a:gdLst/>
              <a:ahLst/>
              <a:cxnLst/>
              <a:rect l="0" t="0" r="0" b="0"/>
              <a:pathLst>
                <a:path w="210302" h="196504">
                  <a:moveTo>
                    <a:pt x="210301" y="136871"/>
                  </a:moveTo>
                  <a:lnTo>
                    <a:pt x="156426" y="154829"/>
                  </a:lnTo>
                  <a:lnTo>
                    <a:pt x="94380" y="176681"/>
                  </a:lnTo>
                  <a:lnTo>
                    <a:pt x="61700" y="192080"/>
                  </a:lnTo>
                  <a:lnTo>
                    <a:pt x="36242" y="196503"/>
                  </a:lnTo>
                  <a:lnTo>
                    <a:pt x="15568" y="192230"/>
                  </a:lnTo>
                  <a:lnTo>
                    <a:pt x="6780" y="187815"/>
                  </a:lnTo>
                  <a:lnTo>
                    <a:pt x="2091" y="179022"/>
                  </a:lnTo>
                  <a:lnTo>
                    <a:pt x="0" y="153655"/>
                  </a:lnTo>
                  <a:lnTo>
                    <a:pt x="11219" y="95580"/>
                  </a:lnTo>
                  <a:lnTo>
                    <a:pt x="26764" y="42223"/>
                  </a:lnTo>
                  <a:lnTo>
                    <a:pt x="313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73865" y="2954046"/>
            <a:ext cx="589597" cy="923195"/>
            <a:chOff x="873865" y="2954046"/>
            <a:chExt cx="589597" cy="923195"/>
          </a:xfrm>
        </p:grpSpPr>
        <p:sp>
          <p:nvSpPr>
            <p:cNvPr id="9" name="Freeform 8"/>
            <p:cNvSpPr/>
            <p:nvPr/>
          </p:nvSpPr>
          <p:spPr>
            <a:xfrm>
              <a:off x="1031792" y="3011150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20" y="161453"/>
                  </a:lnTo>
                  <a:lnTo>
                    <a:pt x="8334" y="219023"/>
                  </a:lnTo>
                  <a:lnTo>
                    <a:pt x="9878" y="273126"/>
                  </a:lnTo>
                  <a:lnTo>
                    <a:pt x="10336" y="323082"/>
                  </a:lnTo>
                  <a:lnTo>
                    <a:pt x="13591" y="361280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120241" y="2954046"/>
              <a:ext cx="216879" cy="394346"/>
            </a:xfrm>
            <a:custGeom>
              <a:avLst/>
              <a:gdLst/>
              <a:ahLst/>
              <a:cxnLst/>
              <a:rect l="0" t="0" r="0" b="0"/>
              <a:pathLst>
                <a:path w="216879" h="394346">
                  <a:moveTo>
                    <a:pt x="216878" y="109746"/>
                  </a:moveTo>
                  <a:lnTo>
                    <a:pt x="192831" y="127727"/>
                  </a:lnTo>
                  <a:lnTo>
                    <a:pt x="150243" y="185270"/>
                  </a:lnTo>
                  <a:lnTo>
                    <a:pt x="125250" y="237142"/>
                  </a:lnTo>
                  <a:lnTo>
                    <a:pt x="103112" y="292448"/>
                  </a:lnTo>
                  <a:lnTo>
                    <a:pt x="94262" y="334416"/>
                  </a:lnTo>
                  <a:lnTo>
                    <a:pt x="97229" y="370897"/>
                  </a:lnTo>
                  <a:lnTo>
                    <a:pt x="102017" y="379773"/>
                  </a:lnTo>
                  <a:lnTo>
                    <a:pt x="116695" y="392755"/>
                  </a:lnTo>
                  <a:lnTo>
                    <a:pt x="125523" y="394345"/>
                  </a:lnTo>
                  <a:lnTo>
                    <a:pt x="144690" y="389873"/>
                  </a:lnTo>
                  <a:lnTo>
                    <a:pt x="175212" y="374201"/>
                  </a:lnTo>
                  <a:lnTo>
                    <a:pt x="189781" y="358303"/>
                  </a:lnTo>
                  <a:lnTo>
                    <a:pt x="195303" y="349150"/>
                  </a:lnTo>
                  <a:lnTo>
                    <a:pt x="198320" y="326502"/>
                  </a:lnTo>
                  <a:lnTo>
                    <a:pt x="190725" y="279424"/>
                  </a:lnTo>
                  <a:lnTo>
                    <a:pt x="178348" y="260808"/>
                  </a:lnTo>
                  <a:lnTo>
                    <a:pt x="126725" y="203900"/>
                  </a:lnTo>
                  <a:lnTo>
                    <a:pt x="71255" y="159017"/>
                  </a:lnTo>
                  <a:lnTo>
                    <a:pt x="17146" y="96825"/>
                  </a:lnTo>
                  <a:lnTo>
                    <a:pt x="10024" y="87094"/>
                  </a:lnTo>
                  <a:lnTo>
                    <a:pt x="2110" y="63804"/>
                  </a:lnTo>
                  <a:lnTo>
                    <a:pt x="0" y="51042"/>
                  </a:lnTo>
                  <a:lnTo>
                    <a:pt x="3894" y="27503"/>
                  </a:lnTo>
                  <a:lnTo>
                    <a:pt x="8208" y="16313"/>
                  </a:lnTo>
                  <a:lnTo>
                    <a:pt x="15764" y="8853"/>
                  </a:lnTo>
                  <a:lnTo>
                    <a:pt x="36637" y="564"/>
                  </a:lnTo>
                  <a:lnTo>
                    <a:pt x="58392" y="0"/>
                  </a:lnTo>
                  <a:lnTo>
                    <a:pt x="79759" y="4818"/>
                  </a:lnTo>
                  <a:lnTo>
                    <a:pt x="110349" y="20685"/>
                  </a:lnTo>
                  <a:lnTo>
                    <a:pt x="127028" y="33509"/>
                  </a:lnTo>
                  <a:lnTo>
                    <a:pt x="136000" y="47007"/>
                  </a:lnTo>
                  <a:lnTo>
                    <a:pt x="143178" y="67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73865" y="3379647"/>
              <a:ext cx="589597" cy="21058"/>
            </a:xfrm>
            <a:custGeom>
              <a:avLst/>
              <a:gdLst/>
              <a:ahLst/>
              <a:cxnLst/>
              <a:rect l="0" t="0" r="0" b="0"/>
              <a:pathLst>
                <a:path w="589597" h="21058">
                  <a:moveTo>
                    <a:pt x="589596" y="0"/>
                  </a:moveTo>
                  <a:lnTo>
                    <a:pt x="540665" y="8334"/>
                  </a:lnTo>
                  <a:lnTo>
                    <a:pt x="499059" y="6759"/>
                  </a:lnTo>
                  <a:lnTo>
                    <a:pt x="473318" y="4174"/>
                  </a:lnTo>
                  <a:lnTo>
                    <a:pt x="424772" y="8126"/>
                  </a:lnTo>
                  <a:lnTo>
                    <a:pt x="366454" y="10987"/>
                  </a:lnTo>
                  <a:lnTo>
                    <a:pt x="304721" y="17554"/>
                  </a:lnTo>
                  <a:lnTo>
                    <a:pt x="241976" y="20019"/>
                  </a:lnTo>
                  <a:lnTo>
                    <a:pt x="178931" y="20750"/>
                  </a:lnTo>
                  <a:lnTo>
                    <a:pt x="116967" y="20966"/>
                  </a:lnTo>
                  <a:lnTo>
                    <a:pt x="62213" y="2103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67109" y="3537249"/>
              <a:ext cx="222612" cy="339992"/>
            </a:xfrm>
            <a:custGeom>
              <a:avLst/>
              <a:gdLst/>
              <a:ahLst/>
              <a:cxnLst/>
              <a:rect l="0" t="0" r="0" b="0"/>
              <a:pathLst>
                <a:path w="222612" h="339992">
                  <a:moveTo>
                    <a:pt x="1512" y="74025"/>
                  </a:moveTo>
                  <a:lnTo>
                    <a:pt x="21756" y="30063"/>
                  </a:lnTo>
                  <a:lnTo>
                    <a:pt x="40916" y="5367"/>
                  </a:lnTo>
                  <a:lnTo>
                    <a:pt x="48838" y="1347"/>
                  </a:lnTo>
                  <a:lnTo>
                    <a:pt x="67000" y="0"/>
                  </a:lnTo>
                  <a:lnTo>
                    <a:pt x="96955" y="5818"/>
                  </a:lnTo>
                  <a:lnTo>
                    <a:pt x="122468" y="20541"/>
                  </a:lnTo>
                  <a:lnTo>
                    <a:pt x="144846" y="45310"/>
                  </a:lnTo>
                  <a:lnTo>
                    <a:pt x="172090" y="106913"/>
                  </a:lnTo>
                  <a:lnTo>
                    <a:pt x="182610" y="135435"/>
                  </a:lnTo>
                  <a:lnTo>
                    <a:pt x="187285" y="167609"/>
                  </a:lnTo>
                  <a:lnTo>
                    <a:pt x="178739" y="213018"/>
                  </a:lnTo>
                  <a:lnTo>
                    <a:pt x="147654" y="269113"/>
                  </a:lnTo>
                  <a:lnTo>
                    <a:pt x="110603" y="320468"/>
                  </a:lnTo>
                  <a:lnTo>
                    <a:pt x="90162" y="332904"/>
                  </a:lnTo>
                  <a:lnTo>
                    <a:pt x="66648" y="339991"/>
                  </a:lnTo>
                  <a:lnTo>
                    <a:pt x="44500" y="339241"/>
                  </a:lnTo>
                  <a:lnTo>
                    <a:pt x="36020" y="335064"/>
                  </a:lnTo>
                  <a:lnTo>
                    <a:pt x="10885" y="303143"/>
                  </a:lnTo>
                  <a:lnTo>
                    <a:pt x="4251" y="293451"/>
                  </a:lnTo>
                  <a:lnTo>
                    <a:pt x="0" y="273323"/>
                  </a:lnTo>
                  <a:lnTo>
                    <a:pt x="504" y="263043"/>
                  </a:lnTo>
                  <a:lnTo>
                    <a:pt x="4350" y="255019"/>
                  </a:lnTo>
                  <a:lnTo>
                    <a:pt x="17981" y="242984"/>
                  </a:lnTo>
                  <a:lnTo>
                    <a:pt x="38857" y="236856"/>
                  </a:lnTo>
                  <a:lnTo>
                    <a:pt x="50976" y="235221"/>
                  </a:lnTo>
                  <a:lnTo>
                    <a:pt x="90387" y="244100"/>
                  </a:lnTo>
                  <a:lnTo>
                    <a:pt x="149858" y="275946"/>
                  </a:lnTo>
                  <a:lnTo>
                    <a:pt x="198559" y="294909"/>
                  </a:lnTo>
                  <a:lnTo>
                    <a:pt x="222611" y="305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389761" y="3569160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5589" y="16768"/>
                  </a:lnTo>
                  <a:lnTo>
                    <a:pt x="5214" y="34359"/>
                  </a:lnTo>
                  <a:lnTo>
                    <a:pt x="1030" y="79837"/>
                  </a:lnTo>
                  <a:lnTo>
                    <a:pt x="7439" y="142286"/>
                  </a:lnTo>
                  <a:lnTo>
                    <a:pt x="9918" y="204707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20373" y="3527046"/>
              <a:ext cx="179918" cy="187055"/>
            </a:xfrm>
            <a:custGeom>
              <a:avLst/>
              <a:gdLst/>
              <a:ahLst/>
              <a:cxnLst/>
              <a:rect l="0" t="0" r="0" b="0"/>
              <a:pathLst>
                <a:path w="179918" h="187055">
                  <a:moveTo>
                    <a:pt x="179917" y="147399"/>
                  </a:moveTo>
                  <a:lnTo>
                    <a:pt x="137225" y="150519"/>
                  </a:lnTo>
                  <a:lnTo>
                    <a:pt x="106046" y="161972"/>
                  </a:lnTo>
                  <a:lnTo>
                    <a:pt x="64069" y="181213"/>
                  </a:lnTo>
                  <a:lnTo>
                    <a:pt x="26919" y="187054"/>
                  </a:lnTo>
                  <a:lnTo>
                    <a:pt x="17087" y="184364"/>
                  </a:lnTo>
                  <a:lnTo>
                    <a:pt x="9362" y="179061"/>
                  </a:lnTo>
                  <a:lnTo>
                    <a:pt x="3043" y="172017"/>
                  </a:lnTo>
                  <a:lnTo>
                    <a:pt x="0" y="163811"/>
                  </a:lnTo>
                  <a:lnTo>
                    <a:pt x="578" y="104024"/>
                  </a:lnTo>
                  <a:lnTo>
                    <a:pt x="2032" y="47238"/>
                  </a:lnTo>
                  <a:lnTo>
                    <a:pt x="114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874072" y="408790"/>
            <a:ext cx="1126550" cy="719975"/>
            <a:chOff x="1874072" y="408790"/>
            <a:chExt cx="1126550" cy="719975"/>
          </a:xfrm>
        </p:grpSpPr>
        <p:sp>
          <p:nvSpPr>
            <p:cNvPr id="16" name="Freeform 15"/>
            <p:cNvSpPr/>
            <p:nvPr/>
          </p:nvSpPr>
          <p:spPr>
            <a:xfrm>
              <a:off x="1874072" y="821222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266924" y="3120"/>
                  </a:lnTo>
                  <a:lnTo>
                    <a:pt x="219079" y="8334"/>
                  </a:lnTo>
                  <a:lnTo>
                    <a:pt x="156099" y="15684"/>
                  </a:lnTo>
                  <a:lnTo>
                    <a:pt x="99768" y="21166"/>
                  </a:lnTo>
                  <a:lnTo>
                    <a:pt x="37185" y="299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37243" y="73699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21471" y="95809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94908" y="408790"/>
              <a:ext cx="157225" cy="308732"/>
            </a:xfrm>
            <a:custGeom>
              <a:avLst/>
              <a:gdLst/>
              <a:ahLst/>
              <a:cxnLst/>
              <a:rect l="0" t="0" r="0" b="0"/>
              <a:pathLst>
                <a:path w="157225" h="308732">
                  <a:moveTo>
                    <a:pt x="5589" y="86049"/>
                  </a:moveTo>
                  <a:lnTo>
                    <a:pt x="0" y="69281"/>
                  </a:lnTo>
                  <a:lnTo>
                    <a:pt x="3495" y="51691"/>
                  </a:lnTo>
                  <a:lnTo>
                    <a:pt x="18616" y="25176"/>
                  </a:lnTo>
                  <a:lnTo>
                    <a:pt x="32436" y="11031"/>
                  </a:lnTo>
                  <a:lnTo>
                    <a:pt x="50276" y="845"/>
                  </a:lnTo>
                  <a:lnTo>
                    <a:pt x="59947" y="0"/>
                  </a:lnTo>
                  <a:lnTo>
                    <a:pt x="80051" y="5301"/>
                  </a:lnTo>
                  <a:lnTo>
                    <a:pt x="105511" y="21439"/>
                  </a:lnTo>
                  <a:lnTo>
                    <a:pt x="127872" y="52217"/>
                  </a:lnTo>
                  <a:lnTo>
                    <a:pt x="147984" y="105709"/>
                  </a:lnTo>
                  <a:lnTo>
                    <a:pt x="157224" y="153225"/>
                  </a:lnTo>
                  <a:lnTo>
                    <a:pt x="151052" y="211796"/>
                  </a:lnTo>
                  <a:lnTo>
                    <a:pt x="138766" y="251209"/>
                  </a:lnTo>
                  <a:lnTo>
                    <a:pt x="113654" y="290379"/>
                  </a:lnTo>
                  <a:lnTo>
                    <a:pt x="87521" y="307768"/>
                  </a:lnTo>
                  <a:lnTo>
                    <a:pt x="76588" y="308731"/>
                  </a:lnTo>
                  <a:lnTo>
                    <a:pt x="51962" y="303562"/>
                  </a:lnTo>
                  <a:lnTo>
                    <a:pt x="22969" y="287498"/>
                  </a:lnTo>
                  <a:lnTo>
                    <a:pt x="10194" y="271508"/>
                  </a:lnTo>
                  <a:lnTo>
                    <a:pt x="5149" y="262331"/>
                  </a:lnTo>
                  <a:lnTo>
                    <a:pt x="4126" y="252703"/>
                  </a:lnTo>
                  <a:lnTo>
                    <a:pt x="9228" y="232647"/>
                  </a:lnTo>
                  <a:lnTo>
                    <a:pt x="16204" y="225895"/>
                  </a:lnTo>
                  <a:lnTo>
                    <a:pt x="36433" y="218393"/>
                  </a:lnTo>
                  <a:lnTo>
                    <a:pt x="57902" y="218178"/>
                  </a:lnTo>
                  <a:lnTo>
                    <a:pt x="116896" y="230700"/>
                  </a:lnTo>
                  <a:lnTo>
                    <a:pt x="152988" y="243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37326" y="768580"/>
              <a:ext cx="368498" cy="52643"/>
            </a:xfrm>
            <a:custGeom>
              <a:avLst/>
              <a:gdLst/>
              <a:ahLst/>
              <a:cxnLst/>
              <a:rect l="0" t="0" r="0" b="0"/>
              <a:pathLst>
                <a:path w="368498" h="52643">
                  <a:moveTo>
                    <a:pt x="368497" y="0"/>
                  </a:moveTo>
                  <a:lnTo>
                    <a:pt x="309881" y="9065"/>
                  </a:lnTo>
                  <a:lnTo>
                    <a:pt x="256876" y="18645"/>
                  </a:lnTo>
                  <a:lnTo>
                    <a:pt x="195004" y="29650"/>
                  </a:lnTo>
                  <a:lnTo>
                    <a:pt x="142787" y="31012"/>
                  </a:lnTo>
                  <a:lnTo>
                    <a:pt x="88451" y="37005"/>
                  </a:lnTo>
                  <a:lnTo>
                    <a:pt x="29603" y="422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05436" y="881059"/>
              <a:ext cx="216160" cy="247706"/>
            </a:xfrm>
            <a:custGeom>
              <a:avLst/>
              <a:gdLst/>
              <a:ahLst/>
              <a:cxnLst/>
              <a:rect l="0" t="0" r="0" b="0"/>
              <a:pathLst>
                <a:path w="216160" h="247706">
                  <a:moveTo>
                    <a:pt x="5590" y="55977"/>
                  </a:moveTo>
                  <a:lnTo>
                    <a:pt x="0" y="39209"/>
                  </a:lnTo>
                  <a:lnTo>
                    <a:pt x="1863" y="31930"/>
                  </a:lnTo>
                  <a:lnTo>
                    <a:pt x="13292" y="17603"/>
                  </a:lnTo>
                  <a:lnTo>
                    <a:pt x="39457" y="1973"/>
                  </a:lnTo>
                  <a:lnTo>
                    <a:pt x="59246" y="0"/>
                  </a:lnTo>
                  <a:lnTo>
                    <a:pt x="79740" y="4192"/>
                  </a:lnTo>
                  <a:lnTo>
                    <a:pt x="100546" y="13854"/>
                  </a:lnTo>
                  <a:lnTo>
                    <a:pt x="126402" y="38037"/>
                  </a:lnTo>
                  <a:lnTo>
                    <a:pt x="143291" y="67429"/>
                  </a:lnTo>
                  <a:lnTo>
                    <a:pt x="150115" y="109543"/>
                  </a:lnTo>
                  <a:lnTo>
                    <a:pt x="145185" y="160534"/>
                  </a:lnTo>
                  <a:lnTo>
                    <a:pt x="143671" y="187065"/>
                  </a:lnTo>
                  <a:lnTo>
                    <a:pt x="133640" y="211334"/>
                  </a:lnTo>
                  <a:lnTo>
                    <a:pt x="126051" y="222719"/>
                  </a:lnTo>
                  <a:lnTo>
                    <a:pt x="105141" y="238489"/>
                  </a:lnTo>
                  <a:lnTo>
                    <a:pt x="93014" y="244332"/>
                  </a:lnTo>
                  <a:lnTo>
                    <a:pt x="67062" y="247705"/>
                  </a:lnTo>
                  <a:lnTo>
                    <a:pt x="53590" y="246967"/>
                  </a:lnTo>
                  <a:lnTo>
                    <a:pt x="43439" y="242965"/>
                  </a:lnTo>
                  <a:lnTo>
                    <a:pt x="29040" y="229160"/>
                  </a:lnTo>
                  <a:lnTo>
                    <a:pt x="28242" y="221735"/>
                  </a:lnTo>
                  <a:lnTo>
                    <a:pt x="31220" y="214445"/>
                  </a:lnTo>
                  <a:lnTo>
                    <a:pt x="36715" y="207246"/>
                  </a:lnTo>
                  <a:lnTo>
                    <a:pt x="55298" y="196127"/>
                  </a:lnTo>
                  <a:lnTo>
                    <a:pt x="92068" y="186410"/>
                  </a:lnTo>
                  <a:lnTo>
                    <a:pt x="132598" y="186651"/>
                  </a:lnTo>
                  <a:lnTo>
                    <a:pt x="188215" y="191623"/>
                  </a:lnTo>
                  <a:lnTo>
                    <a:pt x="216159" y="1928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84808" y="715937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5457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05865" y="821222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221720" y="269563"/>
            <a:ext cx="2547897" cy="846458"/>
            <a:chOff x="3221720" y="269563"/>
            <a:chExt cx="2547897" cy="846458"/>
          </a:xfrm>
        </p:grpSpPr>
        <p:sp>
          <p:nvSpPr>
            <p:cNvPr id="25" name="Freeform 24"/>
            <p:cNvSpPr/>
            <p:nvPr/>
          </p:nvSpPr>
          <p:spPr>
            <a:xfrm>
              <a:off x="3287184" y="274956"/>
              <a:ext cx="250392" cy="398868"/>
            </a:xfrm>
            <a:custGeom>
              <a:avLst/>
              <a:gdLst/>
              <a:ahLst/>
              <a:cxnLst/>
              <a:rect l="0" t="0" r="0" b="0"/>
              <a:pathLst>
                <a:path w="250392" h="398868">
                  <a:moveTo>
                    <a:pt x="250391" y="114598"/>
                  </a:moveTo>
                  <a:lnTo>
                    <a:pt x="231263" y="61893"/>
                  </a:lnTo>
                  <a:lnTo>
                    <a:pt x="212618" y="38410"/>
                  </a:lnTo>
                  <a:lnTo>
                    <a:pt x="185386" y="17804"/>
                  </a:lnTo>
                  <a:lnTo>
                    <a:pt x="153921" y="4940"/>
                  </a:lnTo>
                  <a:lnTo>
                    <a:pt x="101960" y="0"/>
                  </a:lnTo>
                  <a:lnTo>
                    <a:pt x="76797" y="1665"/>
                  </a:lnTo>
                  <a:lnTo>
                    <a:pt x="57814" y="10203"/>
                  </a:lnTo>
                  <a:lnTo>
                    <a:pt x="33974" y="28164"/>
                  </a:lnTo>
                  <a:lnTo>
                    <a:pt x="17681" y="53893"/>
                  </a:lnTo>
                  <a:lnTo>
                    <a:pt x="2865" y="96368"/>
                  </a:lnTo>
                  <a:lnTo>
                    <a:pt x="0" y="125993"/>
                  </a:lnTo>
                  <a:lnTo>
                    <a:pt x="4965" y="149298"/>
                  </a:lnTo>
                  <a:lnTo>
                    <a:pt x="20914" y="175572"/>
                  </a:lnTo>
                  <a:lnTo>
                    <a:pt x="27217" y="183323"/>
                  </a:lnTo>
                  <a:lnTo>
                    <a:pt x="46697" y="195055"/>
                  </a:lnTo>
                  <a:lnTo>
                    <a:pt x="69783" y="201829"/>
                  </a:lnTo>
                  <a:lnTo>
                    <a:pt x="102511" y="199066"/>
                  </a:lnTo>
                  <a:lnTo>
                    <a:pt x="133265" y="189668"/>
                  </a:lnTo>
                  <a:lnTo>
                    <a:pt x="178136" y="159478"/>
                  </a:lnTo>
                  <a:lnTo>
                    <a:pt x="192151" y="142733"/>
                  </a:lnTo>
                  <a:lnTo>
                    <a:pt x="197526" y="133355"/>
                  </a:lnTo>
                  <a:lnTo>
                    <a:pt x="201110" y="131782"/>
                  </a:lnTo>
                  <a:lnTo>
                    <a:pt x="203499" y="135413"/>
                  </a:lnTo>
                  <a:lnTo>
                    <a:pt x="214884" y="187529"/>
                  </a:lnTo>
                  <a:lnTo>
                    <a:pt x="218031" y="241481"/>
                  </a:lnTo>
                  <a:lnTo>
                    <a:pt x="224241" y="291610"/>
                  </a:lnTo>
                  <a:lnTo>
                    <a:pt x="228328" y="349778"/>
                  </a:lnTo>
                  <a:lnTo>
                    <a:pt x="229334" y="3988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21720" y="684352"/>
              <a:ext cx="442198" cy="52643"/>
            </a:xfrm>
            <a:custGeom>
              <a:avLst/>
              <a:gdLst/>
              <a:ahLst/>
              <a:cxnLst/>
              <a:rect l="0" t="0" r="0" b="0"/>
              <a:pathLst>
                <a:path w="442198" h="52643">
                  <a:moveTo>
                    <a:pt x="442197" y="0"/>
                  </a:moveTo>
                  <a:lnTo>
                    <a:pt x="404719" y="8333"/>
                  </a:lnTo>
                  <a:lnTo>
                    <a:pt x="346881" y="17475"/>
                  </a:lnTo>
                  <a:lnTo>
                    <a:pt x="290874" y="23469"/>
                  </a:lnTo>
                  <a:lnTo>
                    <a:pt x="240993" y="29180"/>
                  </a:lnTo>
                  <a:lnTo>
                    <a:pt x="186049" y="30873"/>
                  </a:lnTo>
                  <a:lnTo>
                    <a:pt x="125316" y="34494"/>
                  </a:lnTo>
                  <a:lnTo>
                    <a:pt x="65986" y="39856"/>
                  </a:lnTo>
                  <a:lnTo>
                    <a:pt x="23841" y="4456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37533" y="852808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31586" y="0"/>
                  </a:moveTo>
                  <a:lnTo>
                    <a:pt x="20407" y="11178"/>
                  </a:lnTo>
                  <a:lnTo>
                    <a:pt x="18039" y="32264"/>
                  </a:lnTo>
                  <a:lnTo>
                    <a:pt x="20461" y="87871"/>
                  </a:lnTo>
                  <a:lnTo>
                    <a:pt x="26192" y="149612"/>
                  </a:lnTo>
                  <a:lnTo>
                    <a:pt x="22072" y="20398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33860" y="830252"/>
              <a:ext cx="181806" cy="277661"/>
            </a:xfrm>
            <a:custGeom>
              <a:avLst/>
              <a:gdLst/>
              <a:ahLst/>
              <a:cxnLst/>
              <a:rect l="0" t="0" r="0" b="0"/>
              <a:pathLst>
                <a:path w="181806" h="277661">
                  <a:moveTo>
                    <a:pt x="19487" y="75198"/>
                  </a:moveTo>
                  <a:lnTo>
                    <a:pt x="37468" y="36681"/>
                  </a:lnTo>
                  <a:lnTo>
                    <a:pt x="54384" y="18695"/>
                  </a:lnTo>
                  <a:lnTo>
                    <a:pt x="83639" y="1005"/>
                  </a:lnTo>
                  <a:lnTo>
                    <a:pt x="92671" y="0"/>
                  </a:lnTo>
                  <a:lnTo>
                    <a:pt x="108945" y="5122"/>
                  </a:lnTo>
                  <a:lnTo>
                    <a:pt x="120857" y="18317"/>
                  </a:lnTo>
                  <a:lnTo>
                    <a:pt x="163763" y="80506"/>
                  </a:lnTo>
                  <a:lnTo>
                    <a:pt x="171347" y="101734"/>
                  </a:lnTo>
                  <a:lnTo>
                    <a:pt x="181805" y="153489"/>
                  </a:lnTo>
                  <a:lnTo>
                    <a:pt x="180535" y="189253"/>
                  </a:lnTo>
                  <a:lnTo>
                    <a:pt x="169443" y="211287"/>
                  </a:lnTo>
                  <a:lnTo>
                    <a:pt x="130958" y="262269"/>
                  </a:lnTo>
                  <a:lnTo>
                    <a:pt x="112313" y="274544"/>
                  </a:lnTo>
                  <a:lnTo>
                    <a:pt x="92329" y="277660"/>
                  </a:lnTo>
                  <a:lnTo>
                    <a:pt x="50903" y="270129"/>
                  </a:lnTo>
                  <a:lnTo>
                    <a:pt x="25026" y="255138"/>
                  </a:lnTo>
                  <a:lnTo>
                    <a:pt x="2541" y="235878"/>
                  </a:lnTo>
                  <a:lnTo>
                    <a:pt x="0" y="229112"/>
                  </a:lnTo>
                  <a:lnTo>
                    <a:pt x="647" y="222261"/>
                  </a:lnTo>
                  <a:lnTo>
                    <a:pt x="3417" y="215354"/>
                  </a:lnTo>
                  <a:lnTo>
                    <a:pt x="15855" y="204560"/>
                  </a:lnTo>
                  <a:lnTo>
                    <a:pt x="34250" y="197033"/>
                  </a:lnTo>
                  <a:lnTo>
                    <a:pt x="69745" y="193966"/>
                  </a:lnTo>
                  <a:lnTo>
                    <a:pt x="124458" y="205901"/>
                  </a:lnTo>
                  <a:lnTo>
                    <a:pt x="163314" y="219256"/>
                  </a:lnTo>
                  <a:lnTo>
                    <a:pt x="177414" y="233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21886" y="694880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62481" y="9065"/>
                  </a:lnTo>
                  <a:lnTo>
                    <a:pt x="101072" y="10240"/>
                  </a:lnTo>
                  <a:lnTo>
                    <a:pt x="42668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74528" y="568538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37699" y="789637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65772" y="350066"/>
              <a:ext cx="211397" cy="259316"/>
            </a:xfrm>
            <a:custGeom>
              <a:avLst/>
              <a:gdLst/>
              <a:ahLst/>
              <a:cxnLst/>
              <a:rect l="0" t="0" r="0" b="0"/>
              <a:pathLst>
                <a:path w="211397" h="259316">
                  <a:moveTo>
                    <a:pt x="19368" y="60545"/>
                  </a:moveTo>
                  <a:lnTo>
                    <a:pt x="2600" y="54956"/>
                  </a:lnTo>
                  <a:lnTo>
                    <a:pt x="0" y="50970"/>
                  </a:lnTo>
                  <a:lnTo>
                    <a:pt x="607" y="45973"/>
                  </a:lnTo>
                  <a:lnTo>
                    <a:pt x="12639" y="27761"/>
                  </a:lnTo>
                  <a:lnTo>
                    <a:pt x="18391" y="21142"/>
                  </a:lnTo>
                  <a:lnTo>
                    <a:pt x="48844" y="6236"/>
                  </a:lnTo>
                  <a:lnTo>
                    <a:pt x="87503" y="0"/>
                  </a:lnTo>
                  <a:lnTo>
                    <a:pt x="123004" y="3741"/>
                  </a:lnTo>
                  <a:lnTo>
                    <a:pt x="131742" y="8638"/>
                  </a:lnTo>
                  <a:lnTo>
                    <a:pt x="144571" y="23437"/>
                  </a:lnTo>
                  <a:lnTo>
                    <a:pt x="151053" y="44832"/>
                  </a:lnTo>
                  <a:lnTo>
                    <a:pt x="152781" y="57089"/>
                  </a:lnTo>
                  <a:lnTo>
                    <a:pt x="148463" y="80066"/>
                  </a:lnTo>
                  <a:lnTo>
                    <a:pt x="144036" y="91106"/>
                  </a:lnTo>
                  <a:lnTo>
                    <a:pt x="129757" y="106493"/>
                  </a:lnTo>
                  <a:lnTo>
                    <a:pt x="121037" y="112234"/>
                  </a:lnTo>
                  <a:lnTo>
                    <a:pt x="119902" y="116061"/>
                  </a:lnTo>
                  <a:lnTo>
                    <a:pt x="123825" y="118613"/>
                  </a:lnTo>
                  <a:lnTo>
                    <a:pt x="139493" y="123788"/>
                  </a:lnTo>
                  <a:lnTo>
                    <a:pt x="188391" y="152726"/>
                  </a:lnTo>
                  <a:lnTo>
                    <a:pt x="202894" y="169364"/>
                  </a:lnTo>
                  <a:lnTo>
                    <a:pt x="208399" y="178715"/>
                  </a:lnTo>
                  <a:lnTo>
                    <a:pt x="211396" y="198463"/>
                  </a:lnTo>
                  <a:lnTo>
                    <a:pt x="210558" y="208642"/>
                  </a:lnTo>
                  <a:lnTo>
                    <a:pt x="203387" y="226192"/>
                  </a:lnTo>
                  <a:lnTo>
                    <a:pt x="198199" y="234147"/>
                  </a:lnTo>
                  <a:lnTo>
                    <a:pt x="183076" y="246106"/>
                  </a:lnTo>
                  <a:lnTo>
                    <a:pt x="163487" y="254151"/>
                  </a:lnTo>
                  <a:lnTo>
                    <a:pt x="112783" y="259315"/>
                  </a:lnTo>
                  <a:lnTo>
                    <a:pt x="74732" y="257090"/>
                  </a:lnTo>
                  <a:lnTo>
                    <a:pt x="40425" y="250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32497" y="673823"/>
              <a:ext cx="326384" cy="21058"/>
            </a:xfrm>
            <a:custGeom>
              <a:avLst/>
              <a:gdLst/>
              <a:ahLst/>
              <a:cxnLst/>
              <a:rect l="0" t="0" r="0" b="0"/>
              <a:pathLst>
                <a:path w="326384" h="21058">
                  <a:moveTo>
                    <a:pt x="326383" y="0"/>
                  </a:moveTo>
                  <a:lnTo>
                    <a:pt x="283692" y="3120"/>
                  </a:lnTo>
                  <a:lnTo>
                    <a:pt x="230863" y="9065"/>
                  </a:lnTo>
                  <a:lnTo>
                    <a:pt x="172508" y="10240"/>
                  </a:lnTo>
                  <a:lnTo>
                    <a:pt x="112801" y="10472"/>
                  </a:lnTo>
                  <a:lnTo>
                    <a:pt x="50618" y="1051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495668" y="750287"/>
              <a:ext cx="216188" cy="215893"/>
            </a:xfrm>
            <a:custGeom>
              <a:avLst/>
              <a:gdLst/>
              <a:ahLst/>
              <a:cxnLst/>
              <a:rect l="0" t="0" r="0" b="0"/>
              <a:pathLst>
                <a:path w="216188" h="215893">
                  <a:moveTo>
                    <a:pt x="0" y="39350"/>
                  </a:moveTo>
                  <a:lnTo>
                    <a:pt x="5589" y="22582"/>
                  </a:lnTo>
                  <a:lnTo>
                    <a:pt x="17692" y="11231"/>
                  </a:lnTo>
                  <a:lnTo>
                    <a:pt x="35939" y="3456"/>
                  </a:lnTo>
                  <a:lnTo>
                    <a:pt x="59647" y="0"/>
                  </a:lnTo>
                  <a:lnTo>
                    <a:pt x="79542" y="4704"/>
                  </a:lnTo>
                  <a:lnTo>
                    <a:pt x="111379" y="26787"/>
                  </a:lnTo>
                  <a:lnTo>
                    <a:pt x="119692" y="46245"/>
                  </a:lnTo>
                  <a:lnTo>
                    <a:pt x="121908" y="57984"/>
                  </a:lnTo>
                  <a:lnTo>
                    <a:pt x="119877" y="68151"/>
                  </a:lnTo>
                  <a:lnTo>
                    <a:pt x="108261" y="85685"/>
                  </a:lnTo>
                  <a:lnTo>
                    <a:pt x="88280" y="95038"/>
                  </a:lnTo>
                  <a:lnTo>
                    <a:pt x="71991" y="98025"/>
                  </a:lnTo>
                  <a:lnTo>
                    <a:pt x="72560" y="97184"/>
                  </a:lnTo>
                  <a:lnTo>
                    <a:pt x="76450" y="95454"/>
                  </a:lnTo>
                  <a:lnTo>
                    <a:pt x="104280" y="93018"/>
                  </a:lnTo>
                  <a:lnTo>
                    <a:pt x="166129" y="111913"/>
                  </a:lnTo>
                  <a:lnTo>
                    <a:pt x="187309" y="120733"/>
                  </a:lnTo>
                  <a:lnTo>
                    <a:pt x="204521" y="132452"/>
                  </a:lnTo>
                  <a:lnTo>
                    <a:pt x="210047" y="141192"/>
                  </a:lnTo>
                  <a:lnTo>
                    <a:pt x="216187" y="163382"/>
                  </a:lnTo>
                  <a:lnTo>
                    <a:pt x="214054" y="196593"/>
                  </a:lnTo>
                  <a:lnTo>
                    <a:pt x="208214" y="203840"/>
                  </a:lnTo>
                  <a:lnTo>
                    <a:pt x="189246" y="211892"/>
                  </a:lnTo>
                  <a:lnTo>
                    <a:pt x="131705" y="215892"/>
                  </a:lnTo>
                  <a:lnTo>
                    <a:pt x="91796" y="209552"/>
                  </a:lnTo>
                  <a:lnTo>
                    <a:pt x="63171" y="1972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11565" y="600124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0"/>
                  </a:moveTo>
                  <a:lnTo>
                    <a:pt x="67725" y="14654"/>
                  </a:lnTo>
                  <a:lnTo>
                    <a:pt x="12153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64207" y="70540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43233" y="269563"/>
              <a:ext cx="251190" cy="266176"/>
            </a:xfrm>
            <a:custGeom>
              <a:avLst/>
              <a:gdLst/>
              <a:ahLst/>
              <a:cxnLst/>
              <a:rect l="0" t="0" r="0" b="0"/>
              <a:pathLst>
                <a:path w="251190" h="266176">
                  <a:moveTo>
                    <a:pt x="0" y="35763"/>
                  </a:moveTo>
                  <a:lnTo>
                    <a:pt x="17980" y="20122"/>
                  </a:lnTo>
                  <a:lnTo>
                    <a:pt x="64152" y="919"/>
                  </a:lnTo>
                  <a:lnTo>
                    <a:pt x="84664" y="0"/>
                  </a:lnTo>
                  <a:lnTo>
                    <a:pt x="126428" y="8941"/>
                  </a:lnTo>
                  <a:lnTo>
                    <a:pt x="152364" y="24176"/>
                  </a:lnTo>
                  <a:lnTo>
                    <a:pt x="157728" y="32718"/>
                  </a:lnTo>
                  <a:lnTo>
                    <a:pt x="163688" y="54687"/>
                  </a:lnTo>
                  <a:lnTo>
                    <a:pt x="162937" y="64756"/>
                  </a:lnTo>
                  <a:lnTo>
                    <a:pt x="155865" y="82184"/>
                  </a:lnTo>
                  <a:lnTo>
                    <a:pt x="138683" y="97729"/>
                  </a:lnTo>
                  <a:lnTo>
                    <a:pt x="95114" y="121183"/>
                  </a:lnTo>
                  <a:lnTo>
                    <a:pt x="90316" y="121955"/>
                  </a:lnTo>
                  <a:lnTo>
                    <a:pt x="89457" y="120131"/>
                  </a:lnTo>
                  <a:lnTo>
                    <a:pt x="91223" y="116575"/>
                  </a:lnTo>
                  <a:lnTo>
                    <a:pt x="105664" y="112623"/>
                  </a:lnTo>
                  <a:lnTo>
                    <a:pt x="126511" y="112037"/>
                  </a:lnTo>
                  <a:lnTo>
                    <a:pt x="147474" y="115676"/>
                  </a:lnTo>
                  <a:lnTo>
                    <a:pt x="201511" y="148921"/>
                  </a:lnTo>
                  <a:lnTo>
                    <a:pt x="234041" y="177481"/>
                  </a:lnTo>
                  <a:lnTo>
                    <a:pt x="248687" y="195845"/>
                  </a:lnTo>
                  <a:lnTo>
                    <a:pt x="251189" y="204485"/>
                  </a:lnTo>
                  <a:lnTo>
                    <a:pt x="250518" y="212585"/>
                  </a:lnTo>
                  <a:lnTo>
                    <a:pt x="247730" y="220325"/>
                  </a:lnTo>
                  <a:lnTo>
                    <a:pt x="235275" y="235164"/>
                  </a:lnTo>
                  <a:lnTo>
                    <a:pt x="216871" y="248388"/>
                  </a:lnTo>
                  <a:lnTo>
                    <a:pt x="179031" y="261240"/>
                  </a:lnTo>
                  <a:lnTo>
                    <a:pt x="117556" y="266175"/>
                  </a:lnTo>
                  <a:lnTo>
                    <a:pt x="77335" y="263910"/>
                  </a:lnTo>
                  <a:lnTo>
                    <a:pt x="17810" y="257790"/>
                  </a:lnTo>
                  <a:lnTo>
                    <a:pt x="0" y="256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01119" y="610652"/>
              <a:ext cx="368498" cy="10530"/>
            </a:xfrm>
            <a:custGeom>
              <a:avLst/>
              <a:gdLst/>
              <a:ahLst/>
              <a:cxnLst/>
              <a:rect l="0" t="0" r="0" b="0"/>
              <a:pathLst>
                <a:path w="368498" h="10530">
                  <a:moveTo>
                    <a:pt x="368497" y="0"/>
                  </a:moveTo>
                  <a:lnTo>
                    <a:pt x="309881" y="5590"/>
                  </a:lnTo>
                  <a:lnTo>
                    <a:pt x="255707" y="9553"/>
                  </a:lnTo>
                  <a:lnTo>
                    <a:pt x="196826" y="10336"/>
                  </a:lnTo>
                  <a:lnTo>
                    <a:pt x="134805" y="10491"/>
                  </a:lnTo>
                  <a:lnTo>
                    <a:pt x="77494" y="10521"/>
                  </a:lnTo>
                  <a:lnTo>
                    <a:pt x="27352" y="1052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32746" y="715937"/>
              <a:ext cx="26647" cy="252685"/>
            </a:xfrm>
            <a:custGeom>
              <a:avLst/>
              <a:gdLst/>
              <a:ahLst/>
              <a:cxnLst/>
              <a:rect l="0" t="0" r="0" b="0"/>
              <a:pathLst>
                <a:path w="26647" h="252685">
                  <a:moveTo>
                    <a:pt x="21057" y="0"/>
                  </a:moveTo>
                  <a:lnTo>
                    <a:pt x="26646" y="16768"/>
                  </a:lnTo>
                  <a:lnTo>
                    <a:pt x="22204" y="68347"/>
                  </a:lnTo>
                  <a:lnTo>
                    <a:pt x="12297" y="131227"/>
                  </a:lnTo>
                  <a:lnTo>
                    <a:pt x="4812" y="186275"/>
                  </a:lnTo>
                  <a:lnTo>
                    <a:pt x="5933" y="23285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388835" y="736994"/>
              <a:ext cx="254440" cy="187268"/>
            </a:xfrm>
            <a:custGeom>
              <a:avLst/>
              <a:gdLst/>
              <a:ahLst/>
              <a:cxnLst/>
              <a:rect l="0" t="0" r="0" b="0"/>
              <a:pathLst>
                <a:path w="254440" h="187268">
                  <a:moveTo>
                    <a:pt x="254439" y="94757"/>
                  </a:moveTo>
                  <a:lnTo>
                    <a:pt x="200564" y="112715"/>
                  </a:lnTo>
                  <a:lnTo>
                    <a:pt x="171016" y="124124"/>
                  </a:lnTo>
                  <a:lnTo>
                    <a:pt x="111582" y="165618"/>
                  </a:lnTo>
                  <a:lnTo>
                    <a:pt x="53826" y="184460"/>
                  </a:lnTo>
                  <a:lnTo>
                    <a:pt x="28018" y="187267"/>
                  </a:lnTo>
                  <a:lnTo>
                    <a:pt x="18094" y="183337"/>
                  </a:lnTo>
                  <a:lnTo>
                    <a:pt x="10308" y="176037"/>
                  </a:lnTo>
                  <a:lnTo>
                    <a:pt x="3947" y="166491"/>
                  </a:lnTo>
                  <a:lnTo>
                    <a:pt x="0" y="146526"/>
                  </a:lnTo>
                  <a:lnTo>
                    <a:pt x="9930" y="93472"/>
                  </a:lnTo>
                  <a:lnTo>
                    <a:pt x="26474" y="33034"/>
                  </a:lnTo>
                  <a:lnTo>
                    <a:pt x="333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284269" y="1579279"/>
            <a:ext cx="8696540" cy="157924"/>
          </a:xfrm>
          <a:custGeom>
            <a:avLst/>
            <a:gdLst/>
            <a:ahLst/>
            <a:cxnLst/>
            <a:rect l="0" t="0" r="0" b="0"/>
            <a:pathLst>
              <a:path w="8696540" h="157924">
                <a:moveTo>
                  <a:pt x="0" y="157923"/>
                </a:moveTo>
                <a:lnTo>
                  <a:pt x="58617" y="152333"/>
                </a:lnTo>
                <a:lnTo>
                  <a:pt x="112791" y="148370"/>
                </a:lnTo>
                <a:lnTo>
                  <a:pt x="168552" y="147587"/>
                </a:lnTo>
                <a:lnTo>
                  <a:pt x="230216" y="147432"/>
                </a:lnTo>
                <a:lnTo>
                  <a:pt x="281382" y="141816"/>
                </a:lnTo>
                <a:lnTo>
                  <a:pt x="327997" y="138332"/>
                </a:lnTo>
                <a:lnTo>
                  <a:pt x="388213" y="137300"/>
                </a:lnTo>
                <a:lnTo>
                  <a:pt x="434192" y="137059"/>
                </a:lnTo>
                <a:lnTo>
                  <a:pt x="496757" y="133803"/>
                </a:lnTo>
                <a:lnTo>
                  <a:pt x="554289" y="128549"/>
                </a:lnTo>
                <a:lnTo>
                  <a:pt x="613840" y="126993"/>
                </a:lnTo>
                <a:lnTo>
                  <a:pt x="675883" y="120877"/>
                </a:lnTo>
                <a:lnTo>
                  <a:pt x="724607" y="117311"/>
                </a:lnTo>
                <a:lnTo>
                  <a:pt x="785067" y="114935"/>
                </a:lnTo>
                <a:lnTo>
                  <a:pt x="842070" y="107534"/>
                </a:lnTo>
                <a:lnTo>
                  <a:pt x="903980" y="105725"/>
                </a:lnTo>
                <a:lnTo>
                  <a:pt x="955188" y="99823"/>
                </a:lnTo>
                <a:lnTo>
                  <a:pt x="1016488" y="95753"/>
                </a:lnTo>
                <a:lnTo>
                  <a:pt x="1076776" y="91830"/>
                </a:lnTo>
                <a:lnTo>
                  <a:pt x="1139074" y="85726"/>
                </a:lnTo>
                <a:lnTo>
                  <a:pt x="1187842" y="84669"/>
                </a:lnTo>
                <a:lnTo>
                  <a:pt x="1249487" y="83141"/>
                </a:lnTo>
                <a:lnTo>
                  <a:pt x="1298416" y="77014"/>
                </a:lnTo>
                <a:lnTo>
                  <a:pt x="1360583" y="74350"/>
                </a:lnTo>
                <a:lnTo>
                  <a:pt x="1411532" y="73889"/>
                </a:lnTo>
                <a:lnTo>
                  <a:pt x="1463673" y="70633"/>
                </a:lnTo>
                <a:lnTo>
                  <a:pt x="1519286" y="65378"/>
                </a:lnTo>
                <a:lnTo>
                  <a:pt x="1577098" y="63822"/>
                </a:lnTo>
                <a:lnTo>
                  <a:pt x="1631272" y="63360"/>
                </a:lnTo>
                <a:lnTo>
                  <a:pt x="1687488" y="63224"/>
                </a:lnTo>
                <a:lnTo>
                  <a:pt x="1742359" y="60064"/>
                </a:lnTo>
                <a:lnTo>
                  <a:pt x="1791373" y="54838"/>
                </a:lnTo>
                <a:lnTo>
                  <a:pt x="1846059" y="53290"/>
                </a:lnTo>
                <a:lnTo>
                  <a:pt x="1903597" y="52831"/>
                </a:lnTo>
                <a:lnTo>
                  <a:pt x="1957690" y="52695"/>
                </a:lnTo>
                <a:lnTo>
                  <a:pt x="2013882" y="52655"/>
                </a:lnTo>
                <a:lnTo>
                  <a:pt x="2071865" y="52643"/>
                </a:lnTo>
                <a:lnTo>
                  <a:pt x="2129210" y="52639"/>
                </a:lnTo>
                <a:lnTo>
                  <a:pt x="2190654" y="49519"/>
                </a:lnTo>
                <a:lnTo>
                  <a:pt x="2233534" y="45402"/>
                </a:lnTo>
                <a:lnTo>
                  <a:pt x="2279888" y="43573"/>
                </a:lnTo>
                <a:lnTo>
                  <a:pt x="2324667" y="42760"/>
                </a:lnTo>
                <a:lnTo>
                  <a:pt x="2367965" y="42398"/>
                </a:lnTo>
                <a:lnTo>
                  <a:pt x="2410605" y="42238"/>
                </a:lnTo>
                <a:lnTo>
                  <a:pt x="2474072" y="42147"/>
                </a:lnTo>
                <a:lnTo>
                  <a:pt x="2537331" y="42120"/>
                </a:lnTo>
                <a:lnTo>
                  <a:pt x="2600528" y="42113"/>
                </a:lnTo>
                <a:lnTo>
                  <a:pt x="2663707" y="42110"/>
                </a:lnTo>
                <a:lnTo>
                  <a:pt x="2726880" y="42110"/>
                </a:lnTo>
                <a:lnTo>
                  <a:pt x="2772114" y="42109"/>
                </a:lnTo>
                <a:lnTo>
                  <a:pt x="2818344" y="43279"/>
                </a:lnTo>
                <a:lnTo>
                  <a:pt x="2862288" y="47699"/>
                </a:lnTo>
                <a:lnTo>
                  <a:pt x="2905215" y="50443"/>
                </a:lnTo>
                <a:lnTo>
                  <a:pt x="2948860" y="50492"/>
                </a:lnTo>
                <a:lnTo>
                  <a:pt x="2995554" y="46615"/>
                </a:lnTo>
                <a:lnTo>
                  <a:pt x="3056702" y="43444"/>
                </a:lnTo>
                <a:lnTo>
                  <a:pt x="3117454" y="42505"/>
                </a:lnTo>
                <a:lnTo>
                  <a:pt x="3179908" y="42226"/>
                </a:lnTo>
                <a:lnTo>
                  <a:pt x="3242867" y="42144"/>
                </a:lnTo>
                <a:lnTo>
                  <a:pt x="3288050" y="42125"/>
                </a:lnTo>
                <a:lnTo>
                  <a:pt x="3334258" y="42116"/>
                </a:lnTo>
                <a:lnTo>
                  <a:pt x="3378192" y="42112"/>
                </a:lnTo>
                <a:lnTo>
                  <a:pt x="3424234" y="42111"/>
                </a:lnTo>
                <a:lnTo>
                  <a:pt x="3470824" y="42110"/>
                </a:lnTo>
                <a:lnTo>
                  <a:pt x="3514927" y="42109"/>
                </a:lnTo>
                <a:lnTo>
                  <a:pt x="3561045" y="42109"/>
                </a:lnTo>
                <a:lnTo>
                  <a:pt x="3607668" y="42109"/>
                </a:lnTo>
                <a:lnTo>
                  <a:pt x="3651786" y="42109"/>
                </a:lnTo>
                <a:lnTo>
                  <a:pt x="3697910" y="42109"/>
                </a:lnTo>
                <a:lnTo>
                  <a:pt x="3744536" y="42109"/>
                </a:lnTo>
                <a:lnTo>
                  <a:pt x="3788655" y="42109"/>
                </a:lnTo>
                <a:lnTo>
                  <a:pt x="3831660" y="42109"/>
                </a:lnTo>
                <a:lnTo>
                  <a:pt x="3875340" y="42109"/>
                </a:lnTo>
                <a:lnTo>
                  <a:pt x="3922049" y="42109"/>
                </a:lnTo>
                <a:lnTo>
                  <a:pt x="3966986" y="42109"/>
                </a:lnTo>
                <a:lnTo>
                  <a:pt x="4011524" y="42109"/>
                </a:lnTo>
                <a:lnTo>
                  <a:pt x="4058615" y="42109"/>
                </a:lnTo>
                <a:lnTo>
                  <a:pt x="4106840" y="42109"/>
                </a:lnTo>
                <a:lnTo>
                  <a:pt x="4154400" y="40939"/>
                </a:lnTo>
                <a:lnTo>
                  <a:pt x="4198934" y="36520"/>
                </a:lnTo>
                <a:lnTo>
                  <a:pt x="4248363" y="33776"/>
                </a:lnTo>
                <a:lnTo>
                  <a:pt x="4300357" y="32556"/>
                </a:lnTo>
                <a:lnTo>
                  <a:pt x="4350762" y="32014"/>
                </a:lnTo>
                <a:lnTo>
                  <a:pt x="4397340" y="34893"/>
                </a:lnTo>
                <a:lnTo>
                  <a:pt x="4442608" y="37732"/>
                </a:lnTo>
                <a:lnTo>
                  <a:pt x="4490024" y="35095"/>
                </a:lnTo>
                <a:lnTo>
                  <a:pt x="4538393" y="36262"/>
                </a:lnTo>
                <a:lnTo>
                  <a:pt x="4587187" y="39510"/>
                </a:lnTo>
                <a:lnTo>
                  <a:pt x="4636169" y="40954"/>
                </a:lnTo>
                <a:lnTo>
                  <a:pt x="4685235" y="41596"/>
                </a:lnTo>
                <a:lnTo>
                  <a:pt x="4733168" y="41881"/>
                </a:lnTo>
                <a:lnTo>
                  <a:pt x="4777868" y="42008"/>
                </a:lnTo>
                <a:lnTo>
                  <a:pt x="4824252" y="42064"/>
                </a:lnTo>
                <a:lnTo>
                  <a:pt x="4872163" y="42089"/>
                </a:lnTo>
                <a:lnTo>
                  <a:pt x="4920753" y="42100"/>
                </a:lnTo>
                <a:lnTo>
                  <a:pt x="4966525" y="42105"/>
                </a:lnTo>
                <a:lnTo>
                  <a:pt x="5011434" y="42107"/>
                </a:lnTo>
                <a:lnTo>
                  <a:pt x="5058690" y="42108"/>
                </a:lnTo>
                <a:lnTo>
                  <a:pt x="5103869" y="42109"/>
                </a:lnTo>
                <a:lnTo>
                  <a:pt x="5147345" y="42109"/>
                </a:lnTo>
                <a:lnTo>
                  <a:pt x="5190065" y="42109"/>
                </a:lnTo>
                <a:lnTo>
                  <a:pt x="5235568" y="42109"/>
                </a:lnTo>
                <a:lnTo>
                  <a:pt x="5281917" y="43279"/>
                </a:lnTo>
                <a:lnTo>
                  <a:pt x="5325914" y="47699"/>
                </a:lnTo>
                <a:lnTo>
                  <a:pt x="5371984" y="50443"/>
                </a:lnTo>
                <a:lnTo>
                  <a:pt x="5419756" y="51662"/>
                </a:lnTo>
                <a:lnTo>
                  <a:pt x="5468284" y="52204"/>
                </a:lnTo>
                <a:lnTo>
                  <a:pt x="5514028" y="52445"/>
                </a:lnTo>
                <a:lnTo>
                  <a:pt x="5558925" y="52552"/>
                </a:lnTo>
                <a:lnTo>
                  <a:pt x="5606176" y="52600"/>
                </a:lnTo>
                <a:lnTo>
                  <a:pt x="5651353" y="52621"/>
                </a:lnTo>
                <a:lnTo>
                  <a:pt x="5695998" y="52630"/>
                </a:lnTo>
                <a:lnTo>
                  <a:pt x="5743136" y="52634"/>
                </a:lnTo>
                <a:lnTo>
                  <a:pt x="5791383" y="52636"/>
                </a:lnTo>
                <a:lnTo>
                  <a:pt x="5838952" y="52637"/>
                </a:lnTo>
                <a:lnTo>
                  <a:pt x="5883491" y="52637"/>
                </a:lnTo>
                <a:lnTo>
                  <a:pt x="5929802" y="52638"/>
                </a:lnTo>
                <a:lnTo>
                  <a:pt x="5976511" y="52638"/>
                </a:lnTo>
                <a:lnTo>
                  <a:pt x="6020667" y="52638"/>
                </a:lnTo>
                <a:lnTo>
                  <a:pt x="6063688" y="49518"/>
                </a:lnTo>
                <a:lnTo>
                  <a:pt x="6107376" y="45402"/>
                </a:lnTo>
                <a:lnTo>
                  <a:pt x="6154088" y="43573"/>
                </a:lnTo>
                <a:lnTo>
                  <a:pt x="6202146" y="42760"/>
                </a:lnTo>
                <a:lnTo>
                  <a:pt x="6249631" y="42398"/>
                </a:lnTo>
                <a:lnTo>
                  <a:pt x="6294132" y="42238"/>
                </a:lnTo>
                <a:lnTo>
                  <a:pt x="6340427" y="42166"/>
                </a:lnTo>
                <a:lnTo>
                  <a:pt x="6387128" y="42135"/>
                </a:lnTo>
                <a:lnTo>
                  <a:pt x="6431281" y="42120"/>
                </a:lnTo>
                <a:lnTo>
                  <a:pt x="6477421" y="38995"/>
                </a:lnTo>
                <a:lnTo>
                  <a:pt x="6524054" y="34876"/>
                </a:lnTo>
                <a:lnTo>
                  <a:pt x="6568176" y="33045"/>
                </a:lnTo>
                <a:lnTo>
                  <a:pt x="6614302" y="32232"/>
                </a:lnTo>
                <a:lnTo>
                  <a:pt x="6662099" y="31870"/>
                </a:lnTo>
                <a:lnTo>
                  <a:pt x="6710638" y="31709"/>
                </a:lnTo>
                <a:lnTo>
                  <a:pt x="6756388" y="31638"/>
                </a:lnTo>
                <a:lnTo>
                  <a:pt x="6801287" y="31606"/>
                </a:lnTo>
                <a:lnTo>
                  <a:pt x="6848539" y="31592"/>
                </a:lnTo>
                <a:lnTo>
                  <a:pt x="6896835" y="31586"/>
                </a:lnTo>
                <a:lnTo>
                  <a:pt x="6944426" y="31583"/>
                </a:lnTo>
                <a:lnTo>
                  <a:pt x="6988975" y="31582"/>
                </a:lnTo>
                <a:lnTo>
                  <a:pt x="7035291" y="28462"/>
                </a:lnTo>
                <a:lnTo>
                  <a:pt x="7083171" y="24345"/>
                </a:lnTo>
                <a:lnTo>
                  <a:pt x="7131748" y="22516"/>
                </a:lnTo>
                <a:lnTo>
                  <a:pt x="7180633" y="21703"/>
                </a:lnTo>
                <a:lnTo>
                  <a:pt x="7230826" y="20171"/>
                </a:lnTo>
                <a:lnTo>
                  <a:pt x="7284329" y="15591"/>
                </a:lnTo>
                <a:lnTo>
                  <a:pt x="7333066" y="12776"/>
                </a:lnTo>
                <a:lnTo>
                  <a:pt x="7379293" y="11525"/>
                </a:lnTo>
                <a:lnTo>
                  <a:pt x="7427134" y="10969"/>
                </a:lnTo>
                <a:lnTo>
                  <a:pt x="7475693" y="7602"/>
                </a:lnTo>
                <a:lnTo>
                  <a:pt x="7524571" y="3376"/>
                </a:lnTo>
                <a:lnTo>
                  <a:pt x="7573590" y="1498"/>
                </a:lnTo>
                <a:lnTo>
                  <a:pt x="7622673" y="663"/>
                </a:lnTo>
                <a:lnTo>
                  <a:pt x="7671783" y="292"/>
                </a:lnTo>
                <a:lnTo>
                  <a:pt x="7720905" y="127"/>
                </a:lnTo>
                <a:lnTo>
                  <a:pt x="7766915" y="54"/>
                </a:lnTo>
                <a:lnTo>
                  <a:pt x="7811930" y="21"/>
                </a:lnTo>
                <a:lnTo>
                  <a:pt x="7859233" y="7"/>
                </a:lnTo>
                <a:lnTo>
                  <a:pt x="7910672" y="0"/>
                </a:lnTo>
                <a:lnTo>
                  <a:pt x="7963560" y="1167"/>
                </a:lnTo>
                <a:lnTo>
                  <a:pt x="8014361" y="5585"/>
                </a:lnTo>
                <a:lnTo>
                  <a:pt x="8067356" y="5209"/>
                </a:lnTo>
                <a:lnTo>
                  <a:pt x="8122104" y="2313"/>
                </a:lnTo>
                <a:lnTo>
                  <a:pt x="8177633" y="1025"/>
                </a:lnTo>
                <a:lnTo>
                  <a:pt x="8230388" y="453"/>
                </a:lnTo>
                <a:lnTo>
                  <a:pt x="8281130" y="199"/>
                </a:lnTo>
                <a:lnTo>
                  <a:pt x="8330978" y="86"/>
                </a:lnTo>
                <a:lnTo>
                  <a:pt x="8380430" y="3155"/>
                </a:lnTo>
                <a:lnTo>
                  <a:pt x="8429705" y="7249"/>
                </a:lnTo>
                <a:lnTo>
                  <a:pt x="8478900" y="9068"/>
                </a:lnTo>
                <a:lnTo>
                  <a:pt x="8528061" y="9877"/>
                </a:lnTo>
                <a:lnTo>
                  <a:pt x="8576036" y="10236"/>
                </a:lnTo>
                <a:lnTo>
                  <a:pt x="8638997" y="11608"/>
                </a:lnTo>
                <a:lnTo>
                  <a:pt x="8696539" y="2105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5685389" y="1845783"/>
            <a:ext cx="347441" cy="323088"/>
            <a:chOff x="5685389" y="1845783"/>
            <a:chExt cx="347441" cy="323088"/>
          </a:xfrm>
        </p:grpSpPr>
        <p:sp>
          <p:nvSpPr>
            <p:cNvPr id="43" name="Freeform 42"/>
            <p:cNvSpPr/>
            <p:nvPr/>
          </p:nvSpPr>
          <p:spPr>
            <a:xfrm>
              <a:off x="5685389" y="1863544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31585" y="0"/>
                  </a:moveTo>
                  <a:lnTo>
                    <a:pt x="23252" y="48930"/>
                  </a:lnTo>
                  <a:lnTo>
                    <a:pt x="21707" y="96776"/>
                  </a:lnTo>
                  <a:lnTo>
                    <a:pt x="21249" y="147997"/>
                  </a:lnTo>
                  <a:lnTo>
                    <a:pt x="17994" y="200218"/>
                  </a:lnTo>
                  <a:lnTo>
                    <a:pt x="12740" y="249617"/>
                  </a:lnTo>
                  <a:lnTo>
                    <a:pt x="8064" y="28453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41593" y="1845783"/>
              <a:ext cx="191237" cy="303225"/>
            </a:xfrm>
            <a:custGeom>
              <a:avLst/>
              <a:gdLst/>
              <a:ahLst/>
              <a:cxnLst/>
              <a:rect l="0" t="0" r="0" b="0"/>
              <a:pathLst>
                <a:path w="191237" h="303225">
                  <a:moveTo>
                    <a:pt x="191236" y="59875"/>
                  </a:moveTo>
                  <a:lnTo>
                    <a:pt x="152863" y="89183"/>
                  </a:lnTo>
                  <a:lnTo>
                    <a:pt x="110537" y="144827"/>
                  </a:lnTo>
                  <a:lnTo>
                    <a:pt x="83059" y="207337"/>
                  </a:lnTo>
                  <a:lnTo>
                    <a:pt x="68095" y="263044"/>
                  </a:lnTo>
                  <a:lnTo>
                    <a:pt x="67028" y="276039"/>
                  </a:lnTo>
                  <a:lnTo>
                    <a:pt x="69826" y="285873"/>
                  </a:lnTo>
                  <a:lnTo>
                    <a:pt x="75201" y="293598"/>
                  </a:lnTo>
                  <a:lnTo>
                    <a:pt x="82294" y="299918"/>
                  </a:lnTo>
                  <a:lnTo>
                    <a:pt x="90532" y="302962"/>
                  </a:lnTo>
                  <a:lnTo>
                    <a:pt x="109043" y="303224"/>
                  </a:lnTo>
                  <a:lnTo>
                    <a:pt x="139196" y="291205"/>
                  </a:lnTo>
                  <a:lnTo>
                    <a:pt x="153679" y="276162"/>
                  </a:lnTo>
                  <a:lnTo>
                    <a:pt x="162846" y="256608"/>
                  </a:lnTo>
                  <a:lnTo>
                    <a:pt x="166920" y="232320"/>
                  </a:lnTo>
                  <a:lnTo>
                    <a:pt x="164496" y="221631"/>
                  </a:lnTo>
                  <a:lnTo>
                    <a:pt x="145488" y="195410"/>
                  </a:lnTo>
                  <a:lnTo>
                    <a:pt x="95082" y="151312"/>
                  </a:lnTo>
                  <a:lnTo>
                    <a:pt x="34355" y="107854"/>
                  </a:lnTo>
                  <a:lnTo>
                    <a:pt x="11262" y="79550"/>
                  </a:lnTo>
                  <a:lnTo>
                    <a:pt x="893" y="59260"/>
                  </a:lnTo>
                  <a:lnTo>
                    <a:pt x="0" y="48937"/>
                  </a:lnTo>
                  <a:lnTo>
                    <a:pt x="5247" y="28107"/>
                  </a:lnTo>
                  <a:lnTo>
                    <a:pt x="18497" y="13390"/>
                  </a:lnTo>
                  <a:lnTo>
                    <a:pt x="26943" y="7828"/>
                  </a:lnTo>
                  <a:lnTo>
                    <a:pt x="61188" y="0"/>
                  </a:lnTo>
                  <a:lnTo>
                    <a:pt x="100971" y="3270"/>
                  </a:lnTo>
                  <a:lnTo>
                    <a:pt x="111172" y="8100"/>
                  </a:lnTo>
                  <a:lnTo>
                    <a:pt x="138593" y="388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778278" y="1792642"/>
            <a:ext cx="507650" cy="765784"/>
            <a:chOff x="7778278" y="1792642"/>
            <a:chExt cx="507650" cy="765784"/>
          </a:xfrm>
        </p:grpSpPr>
        <p:sp>
          <p:nvSpPr>
            <p:cNvPr id="46" name="Freeform 45"/>
            <p:cNvSpPr/>
            <p:nvPr/>
          </p:nvSpPr>
          <p:spPr>
            <a:xfrm>
              <a:off x="7778278" y="1792642"/>
              <a:ext cx="276023" cy="362897"/>
            </a:xfrm>
            <a:custGeom>
              <a:avLst/>
              <a:gdLst/>
              <a:ahLst/>
              <a:cxnLst/>
              <a:rect l="0" t="0" r="0" b="0"/>
              <a:pathLst>
                <a:path w="276023" h="362897">
                  <a:moveTo>
                    <a:pt x="54924" y="18259"/>
                  </a:moveTo>
                  <a:lnTo>
                    <a:pt x="45349" y="42306"/>
                  </a:lnTo>
                  <a:lnTo>
                    <a:pt x="15521" y="77852"/>
                  </a:lnTo>
                  <a:lnTo>
                    <a:pt x="9938" y="79045"/>
                  </a:lnTo>
                  <a:lnTo>
                    <a:pt x="5046" y="76330"/>
                  </a:lnTo>
                  <a:lnTo>
                    <a:pt x="615" y="71011"/>
                  </a:lnTo>
                  <a:lnTo>
                    <a:pt x="0" y="63956"/>
                  </a:lnTo>
                  <a:lnTo>
                    <a:pt x="5557" y="46758"/>
                  </a:lnTo>
                  <a:lnTo>
                    <a:pt x="21839" y="22934"/>
                  </a:lnTo>
                  <a:lnTo>
                    <a:pt x="47070" y="6646"/>
                  </a:lnTo>
                  <a:lnTo>
                    <a:pt x="82363" y="0"/>
                  </a:lnTo>
                  <a:lnTo>
                    <a:pt x="116867" y="3620"/>
                  </a:lnTo>
                  <a:lnTo>
                    <a:pt x="135487" y="12143"/>
                  </a:lnTo>
                  <a:lnTo>
                    <a:pt x="143727" y="17691"/>
                  </a:lnTo>
                  <a:lnTo>
                    <a:pt x="156003" y="33214"/>
                  </a:lnTo>
                  <a:lnTo>
                    <a:pt x="184439" y="90419"/>
                  </a:lnTo>
                  <a:lnTo>
                    <a:pt x="198443" y="144990"/>
                  </a:lnTo>
                  <a:lnTo>
                    <a:pt x="201556" y="200830"/>
                  </a:lnTo>
                  <a:lnTo>
                    <a:pt x="190917" y="242890"/>
                  </a:lnTo>
                  <a:lnTo>
                    <a:pt x="166361" y="296684"/>
                  </a:lnTo>
                  <a:lnTo>
                    <a:pt x="132019" y="339901"/>
                  </a:lnTo>
                  <a:lnTo>
                    <a:pt x="105453" y="356236"/>
                  </a:lnTo>
                  <a:lnTo>
                    <a:pt x="69765" y="362896"/>
                  </a:lnTo>
                  <a:lnTo>
                    <a:pt x="49432" y="358214"/>
                  </a:lnTo>
                  <a:lnTo>
                    <a:pt x="40734" y="353690"/>
                  </a:lnTo>
                  <a:lnTo>
                    <a:pt x="27950" y="339305"/>
                  </a:lnTo>
                  <a:lnTo>
                    <a:pt x="22903" y="330556"/>
                  </a:lnTo>
                  <a:lnTo>
                    <a:pt x="20416" y="311476"/>
                  </a:lnTo>
                  <a:lnTo>
                    <a:pt x="24379" y="292467"/>
                  </a:lnTo>
                  <a:lnTo>
                    <a:pt x="33939" y="276220"/>
                  </a:lnTo>
                  <a:lnTo>
                    <a:pt x="42104" y="270952"/>
                  </a:lnTo>
                  <a:lnTo>
                    <a:pt x="63654" y="265098"/>
                  </a:lnTo>
                  <a:lnTo>
                    <a:pt x="96505" y="267391"/>
                  </a:lnTo>
                  <a:lnTo>
                    <a:pt x="146282" y="279817"/>
                  </a:lnTo>
                  <a:lnTo>
                    <a:pt x="201875" y="304665"/>
                  </a:lnTo>
                  <a:lnTo>
                    <a:pt x="257001" y="311952"/>
                  </a:lnTo>
                  <a:lnTo>
                    <a:pt x="276022" y="313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85927" y="1884601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49542"/>
                  </a:lnTo>
                  <a:lnTo>
                    <a:pt x="0" y="212423"/>
                  </a:lnTo>
                  <a:lnTo>
                    <a:pt x="0" y="27469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91259" y="1884601"/>
              <a:ext cx="184141" cy="145502"/>
            </a:xfrm>
            <a:custGeom>
              <a:avLst/>
              <a:gdLst/>
              <a:ahLst/>
              <a:cxnLst/>
              <a:rect l="0" t="0" r="0" b="0"/>
              <a:pathLst>
                <a:path w="184141" h="145502">
                  <a:moveTo>
                    <a:pt x="184140" y="126342"/>
                  </a:moveTo>
                  <a:lnTo>
                    <a:pt x="125523" y="131931"/>
                  </a:lnTo>
                  <a:lnTo>
                    <a:pt x="71349" y="143130"/>
                  </a:lnTo>
                  <a:lnTo>
                    <a:pt x="43543" y="145501"/>
                  </a:lnTo>
                  <a:lnTo>
                    <a:pt x="21827" y="140316"/>
                  </a:lnTo>
                  <a:lnTo>
                    <a:pt x="12760" y="135658"/>
                  </a:lnTo>
                  <a:lnTo>
                    <a:pt x="6716" y="127873"/>
                  </a:lnTo>
                  <a:lnTo>
                    <a:pt x="0" y="106745"/>
                  </a:lnTo>
                  <a:lnTo>
                    <a:pt x="1809" y="74132"/>
                  </a:lnTo>
                  <a:lnTo>
                    <a:pt x="13048" y="24233"/>
                  </a:lnTo>
                  <a:lnTo>
                    <a:pt x="15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54259" y="2274155"/>
              <a:ext cx="210571" cy="231628"/>
            </a:xfrm>
            <a:custGeom>
              <a:avLst/>
              <a:gdLst/>
              <a:ahLst/>
              <a:cxnLst/>
              <a:rect l="0" t="0" r="0" b="0"/>
              <a:pathLst>
                <a:path w="210571" h="231628">
                  <a:moveTo>
                    <a:pt x="210570" y="0"/>
                  </a:moveTo>
                  <a:lnTo>
                    <a:pt x="172196" y="29308"/>
                  </a:lnTo>
                  <a:lnTo>
                    <a:pt x="124283" y="84952"/>
                  </a:lnTo>
                  <a:lnTo>
                    <a:pt x="81762" y="145299"/>
                  </a:lnTo>
                  <a:lnTo>
                    <a:pt x="29174" y="20205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064829" y="2295212"/>
              <a:ext cx="210571" cy="263214"/>
            </a:xfrm>
            <a:custGeom>
              <a:avLst/>
              <a:gdLst/>
              <a:ahLst/>
              <a:cxnLst/>
              <a:rect l="0" t="0" r="0" b="0"/>
              <a:pathLst>
                <a:path w="210571" h="263214">
                  <a:moveTo>
                    <a:pt x="0" y="0"/>
                  </a:moveTo>
                  <a:lnTo>
                    <a:pt x="20243" y="43963"/>
                  </a:lnTo>
                  <a:lnTo>
                    <a:pt x="48495" y="84593"/>
                  </a:lnTo>
                  <a:lnTo>
                    <a:pt x="108059" y="147431"/>
                  </a:lnTo>
                  <a:lnTo>
                    <a:pt x="161464" y="209403"/>
                  </a:lnTo>
                  <a:lnTo>
                    <a:pt x="21057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611689" y="2347854"/>
            <a:ext cx="326384" cy="242157"/>
            <a:chOff x="5611689" y="2347854"/>
            <a:chExt cx="326384" cy="242157"/>
          </a:xfrm>
        </p:grpSpPr>
        <p:sp>
          <p:nvSpPr>
            <p:cNvPr id="52" name="Freeform 51"/>
            <p:cNvSpPr/>
            <p:nvPr/>
          </p:nvSpPr>
          <p:spPr>
            <a:xfrm>
              <a:off x="5611689" y="2358383"/>
              <a:ext cx="189514" cy="221099"/>
            </a:xfrm>
            <a:custGeom>
              <a:avLst/>
              <a:gdLst/>
              <a:ahLst/>
              <a:cxnLst/>
              <a:rect l="0" t="0" r="0" b="0"/>
              <a:pathLst>
                <a:path w="189514" h="221099">
                  <a:moveTo>
                    <a:pt x="189513" y="0"/>
                  </a:moveTo>
                  <a:lnTo>
                    <a:pt x="171532" y="24047"/>
                  </a:lnTo>
                  <a:lnTo>
                    <a:pt x="116301" y="85122"/>
                  </a:lnTo>
                  <a:lnTo>
                    <a:pt x="65409" y="144358"/>
                  </a:lnTo>
                  <a:lnTo>
                    <a:pt x="14169" y="20541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790673" y="2347854"/>
              <a:ext cx="147400" cy="242157"/>
            </a:xfrm>
            <a:custGeom>
              <a:avLst/>
              <a:gdLst/>
              <a:ahLst/>
              <a:cxnLst/>
              <a:rect l="0" t="0" r="0" b="0"/>
              <a:pathLst>
                <a:path w="147400" h="242157">
                  <a:moveTo>
                    <a:pt x="0" y="0"/>
                  </a:moveTo>
                  <a:lnTo>
                    <a:pt x="19128" y="63428"/>
                  </a:lnTo>
                  <a:lnTo>
                    <a:pt x="56599" y="119129"/>
                  </a:lnTo>
                  <a:lnTo>
                    <a:pt x="98305" y="178106"/>
                  </a:lnTo>
                  <a:lnTo>
                    <a:pt x="141162" y="228251"/>
                  </a:lnTo>
                  <a:lnTo>
                    <a:pt x="147399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317699" y="2657144"/>
            <a:ext cx="963600" cy="968476"/>
            <a:chOff x="5317699" y="2657144"/>
            <a:chExt cx="963600" cy="968476"/>
          </a:xfrm>
        </p:grpSpPr>
        <p:sp>
          <p:nvSpPr>
            <p:cNvPr id="55" name="Freeform 54"/>
            <p:cNvSpPr/>
            <p:nvPr/>
          </p:nvSpPr>
          <p:spPr>
            <a:xfrm>
              <a:off x="5443060" y="2746232"/>
              <a:ext cx="192385" cy="275447"/>
            </a:xfrm>
            <a:custGeom>
              <a:avLst/>
              <a:gdLst/>
              <a:ahLst/>
              <a:cxnLst/>
              <a:rect l="0" t="0" r="0" b="0"/>
              <a:pathLst>
                <a:path w="192385" h="275447">
                  <a:moveTo>
                    <a:pt x="31758" y="22762"/>
                  </a:moveTo>
                  <a:lnTo>
                    <a:pt x="26169" y="39530"/>
                  </a:lnTo>
                  <a:lnTo>
                    <a:pt x="14066" y="50882"/>
                  </a:lnTo>
                  <a:lnTo>
                    <a:pt x="5926" y="55547"/>
                  </a:lnTo>
                  <a:lnTo>
                    <a:pt x="1668" y="53977"/>
                  </a:lnTo>
                  <a:lnTo>
                    <a:pt x="0" y="48252"/>
                  </a:lnTo>
                  <a:lnTo>
                    <a:pt x="58" y="39755"/>
                  </a:lnTo>
                  <a:lnTo>
                    <a:pt x="3605" y="32921"/>
                  </a:lnTo>
                  <a:lnTo>
                    <a:pt x="44125" y="4011"/>
                  </a:lnTo>
                  <a:lnTo>
                    <a:pt x="64161" y="0"/>
                  </a:lnTo>
                  <a:lnTo>
                    <a:pt x="74417" y="569"/>
                  </a:lnTo>
                  <a:lnTo>
                    <a:pt x="82424" y="4457"/>
                  </a:lnTo>
                  <a:lnTo>
                    <a:pt x="94441" y="18136"/>
                  </a:lnTo>
                  <a:lnTo>
                    <a:pt x="96943" y="26697"/>
                  </a:lnTo>
                  <a:lnTo>
                    <a:pt x="96604" y="45568"/>
                  </a:lnTo>
                  <a:lnTo>
                    <a:pt x="89435" y="62534"/>
                  </a:lnTo>
                  <a:lnTo>
                    <a:pt x="84247" y="70334"/>
                  </a:lnTo>
                  <a:lnTo>
                    <a:pt x="69125" y="82120"/>
                  </a:lnTo>
                  <a:lnTo>
                    <a:pt x="60179" y="86901"/>
                  </a:lnTo>
                  <a:lnTo>
                    <a:pt x="58894" y="90088"/>
                  </a:lnTo>
                  <a:lnTo>
                    <a:pt x="62717" y="92212"/>
                  </a:lnTo>
                  <a:lnTo>
                    <a:pt x="106762" y="105478"/>
                  </a:lnTo>
                  <a:lnTo>
                    <a:pt x="158272" y="135792"/>
                  </a:lnTo>
                  <a:lnTo>
                    <a:pt x="172995" y="152546"/>
                  </a:lnTo>
                  <a:lnTo>
                    <a:pt x="191978" y="191898"/>
                  </a:lnTo>
                  <a:lnTo>
                    <a:pt x="192384" y="201030"/>
                  </a:lnTo>
                  <a:lnTo>
                    <a:pt x="186595" y="217416"/>
                  </a:lnTo>
                  <a:lnTo>
                    <a:pt x="170183" y="239795"/>
                  </a:lnTo>
                  <a:lnTo>
                    <a:pt x="144913" y="261244"/>
                  </a:lnTo>
                  <a:lnTo>
                    <a:pt x="122214" y="269134"/>
                  </a:lnTo>
                  <a:lnTo>
                    <a:pt x="59268" y="274615"/>
                  </a:lnTo>
                  <a:lnTo>
                    <a:pt x="31758" y="275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890431" y="2705823"/>
              <a:ext cx="156188" cy="277956"/>
            </a:xfrm>
            <a:custGeom>
              <a:avLst/>
              <a:gdLst/>
              <a:ahLst/>
              <a:cxnLst/>
              <a:rect l="0" t="0" r="0" b="0"/>
              <a:pathLst>
                <a:path w="156188" h="277956">
                  <a:moveTo>
                    <a:pt x="110812" y="0"/>
                  </a:moveTo>
                  <a:lnTo>
                    <a:pt x="52249" y="55088"/>
                  </a:lnTo>
                  <a:lnTo>
                    <a:pt x="19320" y="105607"/>
                  </a:lnTo>
                  <a:lnTo>
                    <a:pt x="11657" y="128825"/>
                  </a:lnTo>
                  <a:lnTo>
                    <a:pt x="3618" y="185151"/>
                  </a:lnTo>
                  <a:lnTo>
                    <a:pt x="0" y="208632"/>
                  </a:lnTo>
                  <a:lnTo>
                    <a:pt x="2291" y="230766"/>
                  </a:lnTo>
                  <a:lnTo>
                    <a:pt x="15747" y="262958"/>
                  </a:lnTo>
                  <a:lnTo>
                    <a:pt x="25209" y="270062"/>
                  </a:lnTo>
                  <a:lnTo>
                    <a:pt x="51319" y="277955"/>
                  </a:lnTo>
                  <a:lnTo>
                    <a:pt x="76183" y="275224"/>
                  </a:lnTo>
                  <a:lnTo>
                    <a:pt x="97761" y="266212"/>
                  </a:lnTo>
                  <a:lnTo>
                    <a:pt x="138094" y="234607"/>
                  </a:lnTo>
                  <a:lnTo>
                    <a:pt x="154120" y="208334"/>
                  </a:lnTo>
                  <a:lnTo>
                    <a:pt x="156187" y="188519"/>
                  </a:lnTo>
                  <a:lnTo>
                    <a:pt x="155100" y="178322"/>
                  </a:lnTo>
                  <a:lnTo>
                    <a:pt x="150866" y="170354"/>
                  </a:lnTo>
                  <a:lnTo>
                    <a:pt x="136803" y="158382"/>
                  </a:lnTo>
                  <a:lnTo>
                    <a:pt x="128139" y="155891"/>
                  </a:lnTo>
                  <a:lnTo>
                    <a:pt x="109155" y="156243"/>
                  </a:lnTo>
                  <a:lnTo>
                    <a:pt x="6869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32787" y="3105906"/>
              <a:ext cx="115815" cy="157929"/>
            </a:xfrm>
            <a:custGeom>
              <a:avLst/>
              <a:gdLst/>
              <a:ahLst/>
              <a:cxnLst/>
              <a:rect l="0" t="0" r="0" b="0"/>
              <a:pathLst>
                <a:path w="115815" h="157929">
                  <a:moveTo>
                    <a:pt x="115814" y="0"/>
                  </a:moveTo>
                  <a:lnTo>
                    <a:pt x="66316" y="55088"/>
                  </a:lnTo>
                  <a:lnTo>
                    <a:pt x="33600" y="11602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48601" y="3084849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0" y="0"/>
                  </a:moveTo>
                  <a:lnTo>
                    <a:pt x="19128" y="53875"/>
                  </a:lnTo>
                  <a:lnTo>
                    <a:pt x="56599" y="115922"/>
                  </a:lnTo>
                  <a:lnTo>
                    <a:pt x="99072" y="174947"/>
                  </a:lnTo>
                  <a:lnTo>
                    <a:pt x="10528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68794" y="3365613"/>
              <a:ext cx="163994" cy="215760"/>
            </a:xfrm>
            <a:custGeom>
              <a:avLst/>
              <a:gdLst/>
              <a:ahLst/>
              <a:cxnLst/>
              <a:rect l="0" t="0" r="0" b="0"/>
              <a:pathLst>
                <a:path w="163994" h="215760">
                  <a:moveTo>
                    <a:pt x="6066" y="24563"/>
                  </a:moveTo>
                  <a:lnTo>
                    <a:pt x="0" y="42760"/>
                  </a:lnTo>
                  <a:lnTo>
                    <a:pt x="6088" y="29175"/>
                  </a:lnTo>
                  <a:lnTo>
                    <a:pt x="16214" y="16474"/>
                  </a:lnTo>
                  <a:lnTo>
                    <a:pt x="40658" y="1759"/>
                  </a:lnTo>
                  <a:lnTo>
                    <a:pt x="60045" y="0"/>
                  </a:lnTo>
                  <a:lnTo>
                    <a:pt x="79190" y="4287"/>
                  </a:lnTo>
                  <a:lnTo>
                    <a:pt x="110544" y="26104"/>
                  </a:lnTo>
                  <a:lnTo>
                    <a:pt x="117832" y="32609"/>
                  </a:lnTo>
                  <a:lnTo>
                    <a:pt x="125930" y="52315"/>
                  </a:lnTo>
                  <a:lnTo>
                    <a:pt x="131128" y="103095"/>
                  </a:lnTo>
                  <a:lnTo>
                    <a:pt x="120786" y="160683"/>
                  </a:lnTo>
                  <a:lnTo>
                    <a:pt x="113205" y="180987"/>
                  </a:lnTo>
                  <a:lnTo>
                    <a:pt x="102036" y="197810"/>
                  </a:lnTo>
                  <a:lnTo>
                    <a:pt x="86154" y="209966"/>
                  </a:lnTo>
                  <a:lnTo>
                    <a:pt x="77005" y="214845"/>
                  </a:lnTo>
                  <a:lnTo>
                    <a:pt x="67397" y="215759"/>
                  </a:lnTo>
                  <a:lnTo>
                    <a:pt x="47362" y="210534"/>
                  </a:lnTo>
                  <a:lnTo>
                    <a:pt x="32999" y="197294"/>
                  </a:lnTo>
                  <a:lnTo>
                    <a:pt x="27531" y="188850"/>
                  </a:lnTo>
                  <a:lnTo>
                    <a:pt x="26225" y="179711"/>
                  </a:lnTo>
                  <a:lnTo>
                    <a:pt x="31013" y="160198"/>
                  </a:lnTo>
                  <a:lnTo>
                    <a:pt x="44060" y="146066"/>
                  </a:lnTo>
                  <a:lnTo>
                    <a:pt x="52452" y="140660"/>
                  </a:lnTo>
                  <a:lnTo>
                    <a:pt x="92209" y="133052"/>
                  </a:lnTo>
                  <a:lnTo>
                    <a:pt x="146092" y="138603"/>
                  </a:lnTo>
                  <a:lnTo>
                    <a:pt x="163993" y="140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27126" y="3337533"/>
              <a:ext cx="160787" cy="202135"/>
            </a:xfrm>
            <a:custGeom>
              <a:avLst/>
              <a:gdLst/>
              <a:ahLst/>
              <a:cxnLst/>
              <a:rect l="0" t="0" r="0" b="0"/>
              <a:pathLst>
                <a:path w="160787" h="202135">
                  <a:moveTo>
                    <a:pt x="79402" y="0"/>
                  </a:moveTo>
                  <a:lnTo>
                    <a:pt x="25527" y="25194"/>
                  </a:lnTo>
                  <a:lnTo>
                    <a:pt x="5155" y="33814"/>
                  </a:lnTo>
                  <a:lnTo>
                    <a:pt x="658" y="34241"/>
                  </a:lnTo>
                  <a:lnTo>
                    <a:pt x="0" y="32186"/>
                  </a:lnTo>
                  <a:lnTo>
                    <a:pt x="1901" y="28477"/>
                  </a:lnTo>
                  <a:lnTo>
                    <a:pt x="37403" y="14117"/>
                  </a:lnTo>
                  <a:lnTo>
                    <a:pt x="82545" y="3135"/>
                  </a:lnTo>
                  <a:lnTo>
                    <a:pt x="107705" y="3733"/>
                  </a:lnTo>
                  <a:lnTo>
                    <a:pt x="140431" y="17224"/>
                  </a:lnTo>
                  <a:lnTo>
                    <a:pt x="157609" y="29492"/>
                  </a:lnTo>
                  <a:lnTo>
                    <a:pt x="160786" y="37209"/>
                  </a:lnTo>
                  <a:lnTo>
                    <a:pt x="160564" y="45863"/>
                  </a:lnTo>
                  <a:lnTo>
                    <a:pt x="154079" y="63667"/>
                  </a:lnTo>
                  <a:lnTo>
                    <a:pt x="143398" y="79380"/>
                  </a:lnTo>
                  <a:lnTo>
                    <a:pt x="127732" y="91042"/>
                  </a:lnTo>
                  <a:lnTo>
                    <a:pt x="107901" y="98955"/>
                  </a:lnTo>
                  <a:lnTo>
                    <a:pt x="83489" y="102472"/>
                  </a:lnTo>
                  <a:lnTo>
                    <a:pt x="78617" y="104580"/>
                  </a:lnTo>
                  <a:lnTo>
                    <a:pt x="78879" y="107154"/>
                  </a:lnTo>
                  <a:lnTo>
                    <a:pt x="127657" y="144615"/>
                  </a:lnTo>
                  <a:lnTo>
                    <a:pt x="131459" y="153732"/>
                  </a:lnTo>
                  <a:lnTo>
                    <a:pt x="132564" y="176340"/>
                  </a:lnTo>
                  <a:lnTo>
                    <a:pt x="127712" y="185410"/>
                  </a:lnTo>
                  <a:lnTo>
                    <a:pt x="109842" y="198608"/>
                  </a:lnTo>
                  <a:lnTo>
                    <a:pt x="86302" y="202134"/>
                  </a:lnTo>
                  <a:lnTo>
                    <a:pt x="26195" y="191892"/>
                  </a:lnTo>
                  <a:lnTo>
                    <a:pt x="16231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931559" y="3265582"/>
              <a:ext cx="349740" cy="281667"/>
            </a:xfrm>
            <a:custGeom>
              <a:avLst/>
              <a:gdLst/>
              <a:ahLst/>
              <a:cxnLst/>
              <a:rect l="0" t="0" r="0" b="0"/>
              <a:pathLst>
                <a:path w="349740" h="281667">
                  <a:moveTo>
                    <a:pt x="269726" y="19309"/>
                  </a:moveTo>
                  <a:lnTo>
                    <a:pt x="252958" y="8130"/>
                  </a:lnTo>
                  <a:lnTo>
                    <a:pt x="214584" y="1179"/>
                  </a:lnTo>
                  <a:lnTo>
                    <a:pt x="157621" y="0"/>
                  </a:lnTo>
                  <a:lnTo>
                    <a:pt x="101309" y="9819"/>
                  </a:lnTo>
                  <a:lnTo>
                    <a:pt x="87258" y="12982"/>
                  </a:lnTo>
                  <a:lnTo>
                    <a:pt x="65406" y="25855"/>
                  </a:lnTo>
                  <a:lnTo>
                    <a:pt x="10389" y="87802"/>
                  </a:lnTo>
                  <a:lnTo>
                    <a:pt x="2387" y="112142"/>
                  </a:lnTo>
                  <a:lnTo>
                    <a:pt x="0" y="140117"/>
                  </a:lnTo>
                  <a:lnTo>
                    <a:pt x="11013" y="197564"/>
                  </a:lnTo>
                  <a:lnTo>
                    <a:pt x="32662" y="239094"/>
                  </a:lnTo>
                  <a:lnTo>
                    <a:pt x="45821" y="255811"/>
                  </a:lnTo>
                  <a:lnTo>
                    <a:pt x="68827" y="267920"/>
                  </a:lnTo>
                  <a:lnTo>
                    <a:pt x="111544" y="278195"/>
                  </a:lnTo>
                  <a:lnTo>
                    <a:pt x="167900" y="281666"/>
                  </a:lnTo>
                  <a:lnTo>
                    <a:pt x="204460" y="276679"/>
                  </a:lnTo>
                  <a:lnTo>
                    <a:pt x="258922" y="252824"/>
                  </a:lnTo>
                  <a:lnTo>
                    <a:pt x="287581" y="237847"/>
                  </a:lnTo>
                  <a:lnTo>
                    <a:pt x="310891" y="215472"/>
                  </a:lnTo>
                  <a:lnTo>
                    <a:pt x="339728" y="176470"/>
                  </a:lnTo>
                  <a:lnTo>
                    <a:pt x="347631" y="152719"/>
                  </a:lnTo>
                  <a:lnTo>
                    <a:pt x="349739" y="139835"/>
                  </a:lnTo>
                  <a:lnTo>
                    <a:pt x="345841" y="116160"/>
                  </a:lnTo>
                  <a:lnTo>
                    <a:pt x="324275" y="72365"/>
                  </a:lnTo>
                  <a:lnTo>
                    <a:pt x="308008" y="57317"/>
                  </a:lnTo>
                  <a:lnTo>
                    <a:pt x="285358" y="45388"/>
                  </a:lnTo>
                  <a:lnTo>
                    <a:pt x="269726" y="403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50343" y="3253305"/>
              <a:ext cx="331997" cy="372315"/>
            </a:xfrm>
            <a:custGeom>
              <a:avLst/>
              <a:gdLst/>
              <a:ahLst/>
              <a:cxnLst/>
              <a:rect l="0" t="0" r="0" b="0"/>
              <a:pathLst>
                <a:path w="331997" h="372315">
                  <a:moveTo>
                    <a:pt x="208745" y="21057"/>
                  </a:moveTo>
                  <a:lnTo>
                    <a:pt x="145317" y="39016"/>
                  </a:lnTo>
                  <a:lnTo>
                    <a:pt x="115082" y="50425"/>
                  </a:lnTo>
                  <a:lnTo>
                    <a:pt x="61533" y="89329"/>
                  </a:lnTo>
                  <a:lnTo>
                    <a:pt x="30491" y="130470"/>
                  </a:lnTo>
                  <a:lnTo>
                    <a:pt x="7418" y="177720"/>
                  </a:lnTo>
                  <a:lnTo>
                    <a:pt x="0" y="236490"/>
                  </a:lnTo>
                  <a:lnTo>
                    <a:pt x="1655" y="291253"/>
                  </a:lnTo>
                  <a:lnTo>
                    <a:pt x="12854" y="325333"/>
                  </a:lnTo>
                  <a:lnTo>
                    <a:pt x="18489" y="336212"/>
                  </a:lnTo>
                  <a:lnTo>
                    <a:pt x="34110" y="351419"/>
                  </a:lnTo>
                  <a:lnTo>
                    <a:pt x="65754" y="366557"/>
                  </a:lnTo>
                  <a:lnTo>
                    <a:pt x="90211" y="372314"/>
                  </a:lnTo>
                  <a:lnTo>
                    <a:pt x="134508" y="366479"/>
                  </a:lnTo>
                  <a:lnTo>
                    <a:pt x="194853" y="342279"/>
                  </a:lnTo>
                  <a:lnTo>
                    <a:pt x="250416" y="308619"/>
                  </a:lnTo>
                  <a:lnTo>
                    <a:pt x="291715" y="271142"/>
                  </a:lnTo>
                  <a:lnTo>
                    <a:pt x="314957" y="233327"/>
                  </a:lnTo>
                  <a:lnTo>
                    <a:pt x="328603" y="192486"/>
                  </a:lnTo>
                  <a:lnTo>
                    <a:pt x="331996" y="149580"/>
                  </a:lnTo>
                  <a:lnTo>
                    <a:pt x="324942" y="102682"/>
                  </a:lnTo>
                  <a:lnTo>
                    <a:pt x="295609" y="43158"/>
                  </a:lnTo>
                  <a:lnTo>
                    <a:pt x="278936" y="27761"/>
                  </a:lnTo>
                  <a:lnTo>
                    <a:pt x="2403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317699" y="2657144"/>
              <a:ext cx="382479" cy="435302"/>
            </a:xfrm>
            <a:custGeom>
              <a:avLst/>
              <a:gdLst/>
              <a:ahLst/>
              <a:cxnLst/>
              <a:rect l="0" t="0" r="0" b="0"/>
              <a:pathLst>
                <a:path w="382479" h="435302">
                  <a:moveTo>
                    <a:pt x="272933" y="17094"/>
                  </a:moveTo>
                  <a:lnTo>
                    <a:pt x="210653" y="306"/>
                  </a:lnTo>
                  <a:lnTo>
                    <a:pt x="156602" y="0"/>
                  </a:lnTo>
                  <a:lnTo>
                    <a:pt x="100865" y="10858"/>
                  </a:lnTo>
                  <a:lnTo>
                    <a:pt x="79085" y="23681"/>
                  </a:lnTo>
                  <a:lnTo>
                    <a:pt x="38612" y="64538"/>
                  </a:lnTo>
                  <a:lnTo>
                    <a:pt x="13001" y="113597"/>
                  </a:lnTo>
                  <a:lnTo>
                    <a:pt x="3283" y="157601"/>
                  </a:lnTo>
                  <a:lnTo>
                    <a:pt x="0" y="219284"/>
                  </a:lnTo>
                  <a:lnTo>
                    <a:pt x="8927" y="276528"/>
                  </a:lnTo>
                  <a:lnTo>
                    <a:pt x="32007" y="332896"/>
                  </a:lnTo>
                  <a:lnTo>
                    <a:pt x="55318" y="371928"/>
                  </a:lnTo>
                  <a:lnTo>
                    <a:pt x="94636" y="410968"/>
                  </a:lnTo>
                  <a:lnTo>
                    <a:pt x="125738" y="428335"/>
                  </a:lnTo>
                  <a:lnTo>
                    <a:pt x="162769" y="435301"/>
                  </a:lnTo>
                  <a:lnTo>
                    <a:pt x="208798" y="429249"/>
                  </a:lnTo>
                  <a:lnTo>
                    <a:pt x="239892" y="418934"/>
                  </a:lnTo>
                  <a:lnTo>
                    <a:pt x="293770" y="380450"/>
                  </a:lnTo>
                  <a:lnTo>
                    <a:pt x="339286" y="321969"/>
                  </a:lnTo>
                  <a:lnTo>
                    <a:pt x="364505" y="277098"/>
                  </a:lnTo>
                  <a:lnTo>
                    <a:pt x="382478" y="218099"/>
                  </a:lnTo>
                  <a:lnTo>
                    <a:pt x="376286" y="175212"/>
                  </a:lnTo>
                  <a:lnTo>
                    <a:pt x="369171" y="155219"/>
                  </a:lnTo>
                  <a:lnTo>
                    <a:pt x="350841" y="130809"/>
                  </a:lnTo>
                  <a:lnTo>
                    <a:pt x="293435" y="87408"/>
                  </a:lnTo>
                  <a:lnTo>
                    <a:pt x="235685" y="52205"/>
                  </a:lnTo>
                  <a:lnTo>
                    <a:pt x="209762" y="381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198354" y="4000829"/>
            <a:ext cx="760776" cy="612577"/>
            <a:chOff x="5198354" y="4000829"/>
            <a:chExt cx="760776" cy="612577"/>
          </a:xfrm>
        </p:grpSpPr>
        <p:sp>
          <p:nvSpPr>
            <p:cNvPr id="65" name="Freeform 64"/>
            <p:cNvSpPr/>
            <p:nvPr/>
          </p:nvSpPr>
          <p:spPr>
            <a:xfrm>
              <a:off x="5198354" y="4158756"/>
              <a:ext cx="213294" cy="454650"/>
            </a:xfrm>
            <a:custGeom>
              <a:avLst/>
              <a:gdLst/>
              <a:ahLst/>
              <a:cxnLst/>
              <a:rect l="0" t="0" r="0" b="0"/>
              <a:pathLst>
                <a:path w="213294" h="454650">
                  <a:moveTo>
                    <a:pt x="86952" y="0"/>
                  </a:moveTo>
                  <a:lnTo>
                    <a:pt x="71310" y="17981"/>
                  </a:lnTo>
                  <a:lnTo>
                    <a:pt x="33496" y="76331"/>
                  </a:lnTo>
                  <a:lnTo>
                    <a:pt x="11662" y="116333"/>
                  </a:lnTo>
                  <a:lnTo>
                    <a:pt x="11022" y="120839"/>
                  </a:lnTo>
                  <a:lnTo>
                    <a:pt x="12935" y="121504"/>
                  </a:lnTo>
                  <a:lnTo>
                    <a:pt x="16550" y="119607"/>
                  </a:lnTo>
                  <a:lnTo>
                    <a:pt x="58104" y="69396"/>
                  </a:lnTo>
                  <a:lnTo>
                    <a:pt x="84958" y="26080"/>
                  </a:lnTo>
                  <a:lnTo>
                    <a:pt x="104393" y="17440"/>
                  </a:lnTo>
                  <a:lnTo>
                    <a:pt x="116126" y="15136"/>
                  </a:lnTo>
                  <a:lnTo>
                    <a:pt x="126288" y="15940"/>
                  </a:lnTo>
                  <a:lnTo>
                    <a:pt x="143819" y="23072"/>
                  </a:lnTo>
                  <a:lnTo>
                    <a:pt x="166842" y="45831"/>
                  </a:lnTo>
                  <a:lnTo>
                    <a:pt x="175101" y="71062"/>
                  </a:lnTo>
                  <a:lnTo>
                    <a:pt x="185992" y="129331"/>
                  </a:lnTo>
                  <a:lnTo>
                    <a:pt x="190386" y="177401"/>
                  </a:lnTo>
                  <a:lnTo>
                    <a:pt x="191688" y="228688"/>
                  </a:lnTo>
                  <a:lnTo>
                    <a:pt x="182553" y="283949"/>
                  </a:lnTo>
                  <a:lnTo>
                    <a:pt x="159432" y="339405"/>
                  </a:lnTo>
                  <a:lnTo>
                    <a:pt x="125395" y="395948"/>
                  </a:lnTo>
                  <a:lnTo>
                    <a:pt x="90440" y="437681"/>
                  </a:lnTo>
                  <a:lnTo>
                    <a:pt x="63808" y="453857"/>
                  </a:lnTo>
                  <a:lnTo>
                    <a:pt x="53975" y="454649"/>
                  </a:lnTo>
                  <a:lnTo>
                    <a:pt x="33691" y="449291"/>
                  </a:lnTo>
                  <a:lnTo>
                    <a:pt x="19217" y="435991"/>
                  </a:lnTo>
                  <a:lnTo>
                    <a:pt x="392" y="398857"/>
                  </a:lnTo>
                  <a:lnTo>
                    <a:pt x="0" y="389907"/>
                  </a:lnTo>
                  <a:lnTo>
                    <a:pt x="5802" y="373723"/>
                  </a:lnTo>
                  <a:lnTo>
                    <a:pt x="22223" y="351459"/>
                  </a:lnTo>
                  <a:lnTo>
                    <a:pt x="47495" y="335633"/>
                  </a:lnTo>
                  <a:lnTo>
                    <a:pt x="82800" y="329124"/>
                  </a:lnTo>
                  <a:lnTo>
                    <a:pt x="117307" y="332785"/>
                  </a:lnTo>
                  <a:lnTo>
                    <a:pt x="171017" y="356154"/>
                  </a:lnTo>
                  <a:lnTo>
                    <a:pt x="21329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37989" y="4327212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73700" y="0"/>
                  </a:moveTo>
                  <a:lnTo>
                    <a:pt x="58059" y="17981"/>
                  </a:lnTo>
                  <a:lnTo>
                    <a:pt x="32923" y="73184"/>
                  </a:lnTo>
                  <a:lnTo>
                    <a:pt x="7543" y="10137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06404" y="4316684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115813"/>
                  </a:moveTo>
                  <a:lnTo>
                    <a:pt x="41951" y="524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42500" y="4231307"/>
              <a:ext cx="203507" cy="293549"/>
            </a:xfrm>
            <a:custGeom>
              <a:avLst/>
              <a:gdLst/>
              <a:ahLst/>
              <a:cxnLst/>
              <a:rect l="0" t="0" r="0" b="0"/>
              <a:pathLst>
                <a:path w="203507" h="293549">
                  <a:moveTo>
                    <a:pt x="85002" y="11677"/>
                  </a:moveTo>
                  <a:lnTo>
                    <a:pt x="25409" y="61175"/>
                  </a:lnTo>
                  <a:lnTo>
                    <a:pt x="18368" y="63393"/>
                  </a:lnTo>
                  <a:lnTo>
                    <a:pt x="11333" y="62532"/>
                  </a:lnTo>
                  <a:lnTo>
                    <a:pt x="4304" y="59619"/>
                  </a:lnTo>
                  <a:lnTo>
                    <a:pt x="788" y="54167"/>
                  </a:lnTo>
                  <a:lnTo>
                    <a:pt x="0" y="38750"/>
                  </a:lnTo>
                  <a:lnTo>
                    <a:pt x="3768" y="32066"/>
                  </a:lnTo>
                  <a:lnTo>
                    <a:pt x="39080" y="3415"/>
                  </a:lnTo>
                  <a:lnTo>
                    <a:pt x="48538" y="320"/>
                  </a:lnTo>
                  <a:lnTo>
                    <a:pt x="71526" y="0"/>
                  </a:lnTo>
                  <a:lnTo>
                    <a:pt x="105186" y="11987"/>
                  </a:lnTo>
                  <a:lnTo>
                    <a:pt x="131797" y="35946"/>
                  </a:lnTo>
                  <a:lnTo>
                    <a:pt x="140895" y="58338"/>
                  </a:lnTo>
                  <a:lnTo>
                    <a:pt x="143321" y="70861"/>
                  </a:lnTo>
                  <a:lnTo>
                    <a:pt x="139778" y="94133"/>
                  </a:lnTo>
                  <a:lnTo>
                    <a:pt x="124628" y="123846"/>
                  </a:lnTo>
                  <a:lnTo>
                    <a:pt x="118439" y="132080"/>
                  </a:lnTo>
                  <a:lnTo>
                    <a:pt x="99083" y="141229"/>
                  </a:lnTo>
                  <a:lnTo>
                    <a:pt x="87371" y="143668"/>
                  </a:lnTo>
                  <a:lnTo>
                    <a:pt x="81902" y="142955"/>
                  </a:lnTo>
                  <a:lnTo>
                    <a:pt x="80596" y="140140"/>
                  </a:lnTo>
                  <a:lnTo>
                    <a:pt x="82064" y="135924"/>
                  </a:lnTo>
                  <a:lnTo>
                    <a:pt x="87723" y="133113"/>
                  </a:lnTo>
                  <a:lnTo>
                    <a:pt x="106489" y="129989"/>
                  </a:lnTo>
                  <a:lnTo>
                    <a:pt x="127307" y="134840"/>
                  </a:lnTo>
                  <a:lnTo>
                    <a:pt x="169268" y="157018"/>
                  </a:lnTo>
                  <a:lnTo>
                    <a:pt x="184065" y="173369"/>
                  </a:lnTo>
                  <a:lnTo>
                    <a:pt x="203096" y="212462"/>
                  </a:lnTo>
                  <a:lnTo>
                    <a:pt x="203506" y="222743"/>
                  </a:lnTo>
                  <a:lnTo>
                    <a:pt x="197722" y="243525"/>
                  </a:lnTo>
                  <a:lnTo>
                    <a:pt x="181311" y="274955"/>
                  </a:lnTo>
                  <a:lnTo>
                    <a:pt x="171435" y="281952"/>
                  </a:lnTo>
                  <a:lnTo>
                    <a:pt x="130759" y="291800"/>
                  </a:lnTo>
                  <a:lnTo>
                    <a:pt x="89721" y="293548"/>
                  </a:lnTo>
                  <a:lnTo>
                    <a:pt x="42889" y="285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04079" y="4000829"/>
              <a:ext cx="155051" cy="192743"/>
            </a:xfrm>
            <a:custGeom>
              <a:avLst/>
              <a:gdLst/>
              <a:ahLst/>
              <a:cxnLst/>
              <a:rect l="0" t="0" r="0" b="0"/>
              <a:pathLst>
                <a:path w="155051" h="192743">
                  <a:moveTo>
                    <a:pt x="70822" y="0"/>
                  </a:moveTo>
                  <a:lnTo>
                    <a:pt x="52842" y="15641"/>
                  </a:lnTo>
                  <a:lnTo>
                    <a:pt x="12259" y="40433"/>
                  </a:lnTo>
                  <a:lnTo>
                    <a:pt x="8384" y="40993"/>
                  </a:lnTo>
                  <a:lnTo>
                    <a:pt x="6970" y="37857"/>
                  </a:lnTo>
                  <a:lnTo>
                    <a:pt x="7197" y="32257"/>
                  </a:lnTo>
                  <a:lnTo>
                    <a:pt x="13688" y="19795"/>
                  </a:lnTo>
                  <a:lnTo>
                    <a:pt x="18695" y="13197"/>
                  </a:lnTo>
                  <a:lnTo>
                    <a:pt x="36736" y="5865"/>
                  </a:lnTo>
                  <a:lnTo>
                    <a:pt x="48098" y="3910"/>
                  </a:lnTo>
                  <a:lnTo>
                    <a:pt x="66962" y="7977"/>
                  </a:lnTo>
                  <a:lnTo>
                    <a:pt x="98136" y="29652"/>
                  </a:lnTo>
                  <a:lnTo>
                    <a:pt x="114140" y="55189"/>
                  </a:lnTo>
                  <a:lnTo>
                    <a:pt x="116201" y="74831"/>
                  </a:lnTo>
                  <a:lnTo>
                    <a:pt x="107992" y="121626"/>
                  </a:lnTo>
                  <a:lnTo>
                    <a:pt x="92884" y="150940"/>
                  </a:lnTo>
                  <a:lnTo>
                    <a:pt x="73589" y="174444"/>
                  </a:lnTo>
                  <a:lnTo>
                    <a:pt x="47466" y="190638"/>
                  </a:lnTo>
                  <a:lnTo>
                    <a:pt x="24567" y="192742"/>
                  </a:lnTo>
                  <a:lnTo>
                    <a:pt x="11909" y="191666"/>
                  </a:lnTo>
                  <a:lnTo>
                    <a:pt x="4641" y="187438"/>
                  </a:lnTo>
                  <a:lnTo>
                    <a:pt x="965" y="181111"/>
                  </a:lnTo>
                  <a:lnTo>
                    <a:pt x="0" y="164722"/>
                  </a:lnTo>
                  <a:lnTo>
                    <a:pt x="3471" y="145739"/>
                  </a:lnTo>
                  <a:lnTo>
                    <a:pt x="8374" y="138104"/>
                  </a:lnTo>
                  <a:lnTo>
                    <a:pt x="23180" y="126500"/>
                  </a:lnTo>
                  <a:lnTo>
                    <a:pt x="62425" y="118979"/>
                  </a:lnTo>
                  <a:lnTo>
                    <a:pt x="111278" y="124844"/>
                  </a:lnTo>
                  <a:lnTo>
                    <a:pt x="15505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7239610" y="2560755"/>
            <a:ext cx="1355684" cy="2142315"/>
            <a:chOff x="7239610" y="2560755"/>
            <a:chExt cx="1355684" cy="2142315"/>
          </a:xfrm>
        </p:grpSpPr>
        <p:sp>
          <p:nvSpPr>
            <p:cNvPr id="71" name="Freeform 70"/>
            <p:cNvSpPr/>
            <p:nvPr/>
          </p:nvSpPr>
          <p:spPr>
            <a:xfrm>
              <a:off x="7651114" y="2579481"/>
              <a:ext cx="171560" cy="311082"/>
            </a:xfrm>
            <a:custGeom>
              <a:avLst/>
              <a:gdLst/>
              <a:ahLst/>
              <a:cxnLst/>
              <a:rect l="0" t="0" r="0" b="0"/>
              <a:pathLst>
                <a:path w="171560" h="311082">
                  <a:moveTo>
                    <a:pt x="171559" y="52643"/>
                  </a:moveTo>
                  <a:lnTo>
                    <a:pt x="154791" y="58232"/>
                  </a:lnTo>
                  <a:lnTo>
                    <a:pt x="140320" y="70335"/>
                  </a:lnTo>
                  <a:lnTo>
                    <a:pt x="83835" y="130890"/>
                  </a:lnTo>
                  <a:lnTo>
                    <a:pt x="42879" y="189913"/>
                  </a:lnTo>
                  <a:lnTo>
                    <a:pt x="21268" y="242208"/>
                  </a:lnTo>
                  <a:lnTo>
                    <a:pt x="21062" y="252719"/>
                  </a:lnTo>
                  <a:lnTo>
                    <a:pt x="27073" y="273757"/>
                  </a:lnTo>
                  <a:lnTo>
                    <a:pt x="43611" y="299742"/>
                  </a:lnTo>
                  <a:lnTo>
                    <a:pt x="62830" y="308694"/>
                  </a:lnTo>
                  <a:lnTo>
                    <a:pt x="74507" y="311081"/>
                  </a:lnTo>
                  <a:lnTo>
                    <a:pt x="84630" y="310333"/>
                  </a:lnTo>
                  <a:lnTo>
                    <a:pt x="102118" y="303263"/>
                  </a:lnTo>
                  <a:lnTo>
                    <a:pt x="117690" y="286082"/>
                  </a:lnTo>
                  <a:lnTo>
                    <a:pt x="130070" y="262848"/>
                  </a:lnTo>
                  <a:lnTo>
                    <a:pt x="135572" y="236925"/>
                  </a:lnTo>
                  <a:lnTo>
                    <a:pt x="131778" y="212925"/>
                  </a:lnTo>
                  <a:lnTo>
                    <a:pt x="121123" y="191730"/>
                  </a:lnTo>
                  <a:lnTo>
                    <a:pt x="75708" y="151663"/>
                  </a:lnTo>
                  <a:lnTo>
                    <a:pt x="19125" y="108861"/>
                  </a:lnTo>
                  <a:lnTo>
                    <a:pt x="2261" y="82168"/>
                  </a:lnTo>
                  <a:lnTo>
                    <a:pt x="0" y="62256"/>
                  </a:lnTo>
                  <a:lnTo>
                    <a:pt x="4064" y="42877"/>
                  </a:lnTo>
                  <a:lnTo>
                    <a:pt x="13669" y="26466"/>
                  </a:lnTo>
                  <a:lnTo>
                    <a:pt x="28856" y="14493"/>
                  </a:lnTo>
                  <a:lnTo>
                    <a:pt x="46135" y="6441"/>
                  </a:lnTo>
                  <a:lnTo>
                    <a:pt x="768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253775" y="2621595"/>
              <a:ext cx="211958" cy="248662"/>
            </a:xfrm>
            <a:custGeom>
              <a:avLst/>
              <a:gdLst/>
              <a:ahLst/>
              <a:cxnLst/>
              <a:rect l="0" t="0" r="0" b="0"/>
              <a:pathLst>
                <a:path w="211958" h="248662">
                  <a:moveTo>
                    <a:pt x="84795" y="0"/>
                  </a:moveTo>
                  <a:lnTo>
                    <a:pt x="29707" y="55088"/>
                  </a:lnTo>
                  <a:lnTo>
                    <a:pt x="5432" y="79364"/>
                  </a:lnTo>
                  <a:lnTo>
                    <a:pt x="1470" y="80985"/>
                  </a:lnTo>
                  <a:lnTo>
                    <a:pt x="0" y="78557"/>
                  </a:lnTo>
                  <a:lnTo>
                    <a:pt x="189" y="73428"/>
                  </a:lnTo>
                  <a:lnTo>
                    <a:pt x="9757" y="61491"/>
                  </a:lnTo>
                  <a:lnTo>
                    <a:pt x="25708" y="49556"/>
                  </a:lnTo>
                  <a:lnTo>
                    <a:pt x="44496" y="40353"/>
                  </a:lnTo>
                  <a:lnTo>
                    <a:pt x="80393" y="34183"/>
                  </a:lnTo>
                  <a:lnTo>
                    <a:pt x="103895" y="38980"/>
                  </a:lnTo>
                  <a:lnTo>
                    <a:pt x="124870" y="50080"/>
                  </a:lnTo>
                  <a:lnTo>
                    <a:pt x="141990" y="66712"/>
                  </a:lnTo>
                  <a:lnTo>
                    <a:pt x="146322" y="76060"/>
                  </a:lnTo>
                  <a:lnTo>
                    <a:pt x="148015" y="95806"/>
                  </a:lnTo>
                  <a:lnTo>
                    <a:pt x="141748" y="113161"/>
                  </a:lnTo>
                  <a:lnTo>
                    <a:pt x="136802" y="121064"/>
                  </a:lnTo>
                  <a:lnTo>
                    <a:pt x="121947" y="132965"/>
                  </a:lnTo>
                  <a:lnTo>
                    <a:pt x="113073" y="137777"/>
                  </a:lnTo>
                  <a:lnTo>
                    <a:pt x="109496" y="138645"/>
                  </a:lnTo>
                  <a:lnTo>
                    <a:pt x="109450" y="136883"/>
                  </a:lnTo>
                  <a:lnTo>
                    <a:pt x="111760" y="133370"/>
                  </a:lnTo>
                  <a:lnTo>
                    <a:pt x="116810" y="132197"/>
                  </a:lnTo>
                  <a:lnTo>
                    <a:pt x="131779" y="134014"/>
                  </a:lnTo>
                  <a:lnTo>
                    <a:pt x="190507" y="165929"/>
                  </a:lnTo>
                  <a:lnTo>
                    <a:pt x="205087" y="182541"/>
                  </a:lnTo>
                  <a:lnTo>
                    <a:pt x="210613" y="191884"/>
                  </a:lnTo>
                  <a:lnTo>
                    <a:pt x="211957" y="200452"/>
                  </a:lnTo>
                  <a:lnTo>
                    <a:pt x="210514" y="208504"/>
                  </a:lnTo>
                  <a:lnTo>
                    <a:pt x="207212" y="216212"/>
                  </a:lnTo>
                  <a:lnTo>
                    <a:pt x="185798" y="238238"/>
                  </a:lnTo>
                  <a:lnTo>
                    <a:pt x="164001" y="246264"/>
                  </a:lnTo>
                  <a:lnTo>
                    <a:pt x="137545" y="248661"/>
                  </a:lnTo>
                  <a:lnTo>
                    <a:pt x="85380" y="243787"/>
                  </a:lnTo>
                  <a:lnTo>
                    <a:pt x="63738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193313" y="2560755"/>
              <a:ext cx="401981" cy="330530"/>
            </a:xfrm>
            <a:custGeom>
              <a:avLst/>
              <a:gdLst/>
              <a:ahLst/>
              <a:cxnLst/>
              <a:rect l="0" t="0" r="0" b="0"/>
              <a:pathLst>
                <a:path w="401981" h="330530">
                  <a:moveTo>
                    <a:pt x="250542" y="29255"/>
                  </a:moveTo>
                  <a:lnTo>
                    <a:pt x="239363" y="18077"/>
                  </a:lnTo>
                  <a:lnTo>
                    <a:pt x="210055" y="5536"/>
                  </a:lnTo>
                  <a:lnTo>
                    <a:pt x="171735" y="0"/>
                  </a:lnTo>
                  <a:lnTo>
                    <a:pt x="111266" y="9429"/>
                  </a:lnTo>
                  <a:lnTo>
                    <a:pt x="86866" y="16934"/>
                  </a:lnTo>
                  <a:lnTo>
                    <a:pt x="68223" y="28068"/>
                  </a:lnTo>
                  <a:lnTo>
                    <a:pt x="44573" y="53080"/>
                  </a:lnTo>
                  <a:lnTo>
                    <a:pt x="24027" y="94143"/>
                  </a:lnTo>
                  <a:lnTo>
                    <a:pt x="5088" y="154206"/>
                  </a:lnTo>
                  <a:lnTo>
                    <a:pt x="0" y="192359"/>
                  </a:lnTo>
                  <a:lnTo>
                    <a:pt x="4082" y="227711"/>
                  </a:lnTo>
                  <a:lnTo>
                    <a:pt x="12713" y="246529"/>
                  </a:lnTo>
                  <a:lnTo>
                    <a:pt x="37317" y="277674"/>
                  </a:lnTo>
                  <a:lnTo>
                    <a:pt x="68950" y="293673"/>
                  </a:lnTo>
                  <a:lnTo>
                    <a:pt x="123856" y="313221"/>
                  </a:lnTo>
                  <a:lnTo>
                    <a:pt x="177967" y="329862"/>
                  </a:lnTo>
                  <a:lnTo>
                    <a:pt x="233519" y="330529"/>
                  </a:lnTo>
                  <a:lnTo>
                    <a:pt x="294882" y="319743"/>
                  </a:lnTo>
                  <a:lnTo>
                    <a:pt x="332310" y="309778"/>
                  </a:lnTo>
                  <a:lnTo>
                    <a:pt x="341319" y="304008"/>
                  </a:lnTo>
                  <a:lnTo>
                    <a:pt x="374005" y="259629"/>
                  </a:lnTo>
                  <a:lnTo>
                    <a:pt x="400890" y="197601"/>
                  </a:lnTo>
                  <a:lnTo>
                    <a:pt x="401980" y="176605"/>
                  </a:lnTo>
                  <a:lnTo>
                    <a:pt x="393149" y="134530"/>
                  </a:lnTo>
                  <a:lnTo>
                    <a:pt x="377934" y="102952"/>
                  </a:lnTo>
                  <a:lnTo>
                    <a:pt x="362143" y="88135"/>
                  </a:lnTo>
                  <a:lnTo>
                    <a:pt x="334770" y="713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527876" y="3000621"/>
              <a:ext cx="168456" cy="200043"/>
            </a:xfrm>
            <a:custGeom>
              <a:avLst/>
              <a:gdLst/>
              <a:ahLst/>
              <a:cxnLst/>
              <a:rect l="0" t="0" r="0" b="0"/>
              <a:pathLst>
                <a:path w="168456" h="200043">
                  <a:moveTo>
                    <a:pt x="168455" y="0"/>
                  </a:moveTo>
                  <a:lnTo>
                    <a:pt x="125794" y="60873"/>
                  </a:lnTo>
                  <a:lnTo>
                    <a:pt x="84179" y="116536"/>
                  </a:lnTo>
                  <a:lnTo>
                    <a:pt x="47956" y="16014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717388" y="3000621"/>
              <a:ext cx="115815" cy="210571"/>
            </a:xfrm>
            <a:custGeom>
              <a:avLst/>
              <a:gdLst/>
              <a:ahLst/>
              <a:cxnLst/>
              <a:rect l="0" t="0" r="0" b="0"/>
              <a:pathLst>
                <a:path w="115815" h="210571">
                  <a:moveTo>
                    <a:pt x="0" y="0"/>
                  </a:moveTo>
                  <a:lnTo>
                    <a:pt x="28681" y="53875"/>
                  </a:lnTo>
                  <a:lnTo>
                    <a:pt x="67042" y="117092"/>
                  </a:lnTo>
                  <a:lnTo>
                    <a:pt x="101823" y="177536"/>
                  </a:lnTo>
                  <a:lnTo>
                    <a:pt x="115814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359419" y="3302613"/>
              <a:ext cx="189515" cy="235113"/>
            </a:xfrm>
            <a:custGeom>
              <a:avLst/>
              <a:gdLst/>
              <a:ahLst/>
              <a:cxnLst/>
              <a:rect l="0" t="0" r="0" b="0"/>
              <a:pathLst>
                <a:path w="189515" h="235113">
                  <a:moveTo>
                    <a:pt x="0" y="55977"/>
                  </a:moveTo>
                  <a:lnTo>
                    <a:pt x="9576" y="31931"/>
                  </a:lnTo>
                  <a:lnTo>
                    <a:pt x="20244" y="17604"/>
                  </a:lnTo>
                  <a:lnTo>
                    <a:pt x="44993" y="1974"/>
                  </a:lnTo>
                  <a:lnTo>
                    <a:pt x="67571" y="0"/>
                  </a:lnTo>
                  <a:lnTo>
                    <a:pt x="90863" y="4192"/>
                  </a:lnTo>
                  <a:lnTo>
                    <a:pt x="117130" y="19707"/>
                  </a:lnTo>
                  <a:lnTo>
                    <a:pt x="139731" y="41461"/>
                  </a:lnTo>
                  <a:lnTo>
                    <a:pt x="154130" y="63954"/>
                  </a:lnTo>
                  <a:lnTo>
                    <a:pt x="158970" y="89548"/>
                  </a:lnTo>
                  <a:lnTo>
                    <a:pt x="152544" y="138518"/>
                  </a:lnTo>
                  <a:lnTo>
                    <a:pt x="133505" y="192626"/>
                  </a:lnTo>
                  <a:lnTo>
                    <a:pt x="120167" y="212636"/>
                  </a:lnTo>
                  <a:lnTo>
                    <a:pt x="102541" y="229329"/>
                  </a:lnTo>
                  <a:lnTo>
                    <a:pt x="92927" y="233546"/>
                  </a:lnTo>
                  <a:lnTo>
                    <a:pt x="72887" y="235112"/>
                  </a:lnTo>
                  <a:lnTo>
                    <a:pt x="63799" y="231553"/>
                  </a:lnTo>
                  <a:lnTo>
                    <a:pt x="47463" y="218239"/>
                  </a:lnTo>
                  <a:lnTo>
                    <a:pt x="43340" y="208606"/>
                  </a:lnTo>
                  <a:lnTo>
                    <a:pt x="41879" y="185423"/>
                  </a:lnTo>
                  <a:lnTo>
                    <a:pt x="48249" y="165762"/>
                  </a:lnTo>
                  <a:lnTo>
                    <a:pt x="53223" y="157243"/>
                  </a:lnTo>
                  <a:lnTo>
                    <a:pt x="61219" y="151564"/>
                  </a:lnTo>
                  <a:lnTo>
                    <a:pt x="82581" y="145254"/>
                  </a:lnTo>
                  <a:lnTo>
                    <a:pt x="115326" y="147290"/>
                  </a:lnTo>
                  <a:lnTo>
                    <a:pt x="165272" y="161733"/>
                  </a:lnTo>
                  <a:lnTo>
                    <a:pt x="189514" y="1717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917430" y="3327005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2195" y="37478"/>
                  </a:lnTo>
                  <a:lnTo>
                    <a:pt x="434" y="94490"/>
                  </a:lnTo>
                  <a:lnTo>
                    <a:pt x="86" y="15133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789974" y="3337533"/>
              <a:ext cx="116928" cy="103389"/>
            </a:xfrm>
            <a:custGeom>
              <a:avLst/>
              <a:gdLst/>
              <a:ahLst/>
              <a:cxnLst/>
              <a:rect l="0" t="0" r="0" b="0"/>
              <a:pathLst>
                <a:path w="116928" h="103389">
                  <a:moveTo>
                    <a:pt x="116927" y="84228"/>
                  </a:moveTo>
                  <a:lnTo>
                    <a:pt x="54647" y="101017"/>
                  </a:lnTo>
                  <a:lnTo>
                    <a:pt x="28026" y="103388"/>
                  </a:lnTo>
                  <a:lnTo>
                    <a:pt x="17885" y="100511"/>
                  </a:lnTo>
                  <a:lnTo>
                    <a:pt x="9956" y="95083"/>
                  </a:lnTo>
                  <a:lnTo>
                    <a:pt x="3499" y="87955"/>
                  </a:lnTo>
                  <a:lnTo>
                    <a:pt x="364" y="79694"/>
                  </a:lnTo>
                  <a:lnTo>
                    <a:pt x="0" y="61156"/>
                  </a:lnTo>
                  <a:lnTo>
                    <a:pt x="9300" y="22999"/>
                  </a:lnTo>
                  <a:lnTo>
                    <a:pt x="22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239610" y="3179606"/>
              <a:ext cx="349027" cy="365736"/>
            </a:xfrm>
            <a:custGeom>
              <a:avLst/>
              <a:gdLst/>
              <a:ahLst/>
              <a:cxnLst/>
              <a:rect l="0" t="0" r="0" b="0"/>
              <a:pathLst>
                <a:path w="349027" h="365736">
                  <a:moveTo>
                    <a:pt x="235623" y="21057"/>
                  </a:moveTo>
                  <a:lnTo>
                    <a:pt x="191660" y="6403"/>
                  </a:lnTo>
                  <a:lnTo>
                    <a:pt x="171630" y="5965"/>
                  </a:lnTo>
                  <a:lnTo>
                    <a:pt x="130175" y="15216"/>
                  </a:lnTo>
                  <a:lnTo>
                    <a:pt x="104293" y="30505"/>
                  </a:lnTo>
                  <a:lnTo>
                    <a:pt x="51262" y="85057"/>
                  </a:lnTo>
                  <a:lnTo>
                    <a:pt x="13239" y="147471"/>
                  </a:lnTo>
                  <a:lnTo>
                    <a:pt x="1145" y="184595"/>
                  </a:lnTo>
                  <a:lnTo>
                    <a:pt x="0" y="208384"/>
                  </a:lnTo>
                  <a:lnTo>
                    <a:pt x="11876" y="270160"/>
                  </a:lnTo>
                  <a:lnTo>
                    <a:pt x="22968" y="303096"/>
                  </a:lnTo>
                  <a:lnTo>
                    <a:pt x="34265" y="320323"/>
                  </a:lnTo>
                  <a:lnTo>
                    <a:pt x="64957" y="343175"/>
                  </a:lnTo>
                  <a:lnTo>
                    <a:pt x="98097" y="359174"/>
                  </a:lnTo>
                  <a:lnTo>
                    <a:pt x="141323" y="365735"/>
                  </a:lnTo>
                  <a:lnTo>
                    <a:pt x="179996" y="362090"/>
                  </a:lnTo>
                  <a:lnTo>
                    <a:pt x="231740" y="341972"/>
                  </a:lnTo>
                  <a:lnTo>
                    <a:pt x="282165" y="308578"/>
                  </a:lnTo>
                  <a:lnTo>
                    <a:pt x="318386" y="272303"/>
                  </a:lnTo>
                  <a:lnTo>
                    <a:pt x="339232" y="228223"/>
                  </a:lnTo>
                  <a:lnTo>
                    <a:pt x="349026" y="174802"/>
                  </a:lnTo>
                  <a:lnTo>
                    <a:pt x="342555" y="119190"/>
                  </a:lnTo>
                  <a:lnTo>
                    <a:pt x="330997" y="78339"/>
                  </a:lnTo>
                  <a:lnTo>
                    <a:pt x="286960" y="21668"/>
                  </a:lnTo>
                  <a:lnTo>
                    <a:pt x="2672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780559" y="3558632"/>
              <a:ext cx="136872" cy="189514"/>
            </a:xfrm>
            <a:custGeom>
              <a:avLst/>
              <a:gdLst/>
              <a:ahLst/>
              <a:cxnLst/>
              <a:rect l="0" t="0" r="0" b="0"/>
              <a:pathLst>
                <a:path w="136872" h="189514">
                  <a:moveTo>
                    <a:pt x="136871" y="0"/>
                  </a:moveTo>
                  <a:lnTo>
                    <a:pt x="100954" y="53875"/>
                  </a:lnTo>
                  <a:lnTo>
                    <a:pt x="59590" y="115922"/>
                  </a:lnTo>
                  <a:lnTo>
                    <a:pt x="18711" y="17548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06901" y="3590217"/>
              <a:ext cx="94758" cy="168457"/>
            </a:xfrm>
            <a:custGeom>
              <a:avLst/>
              <a:gdLst/>
              <a:ahLst/>
              <a:cxnLst/>
              <a:rect l="0" t="0" r="0" b="0"/>
              <a:pathLst>
                <a:path w="94758" h="168457">
                  <a:moveTo>
                    <a:pt x="0" y="0"/>
                  </a:moveTo>
                  <a:lnTo>
                    <a:pt x="29309" y="34898"/>
                  </a:lnTo>
                  <a:lnTo>
                    <a:pt x="55644" y="95047"/>
                  </a:lnTo>
                  <a:lnTo>
                    <a:pt x="81966" y="144318"/>
                  </a:lnTo>
                  <a:lnTo>
                    <a:pt x="947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652746" y="3826235"/>
              <a:ext cx="148871" cy="201837"/>
            </a:xfrm>
            <a:custGeom>
              <a:avLst/>
              <a:gdLst/>
              <a:ahLst/>
              <a:cxnLst/>
              <a:rect l="0" t="0" r="0" b="0"/>
              <a:pathLst>
                <a:path w="148871" h="201837">
                  <a:moveTo>
                    <a:pt x="1472" y="27195"/>
                  </a:moveTo>
                  <a:lnTo>
                    <a:pt x="12650" y="10427"/>
                  </a:lnTo>
                  <a:lnTo>
                    <a:pt x="20622" y="5488"/>
                  </a:lnTo>
                  <a:lnTo>
                    <a:pt x="41958" y="0"/>
                  </a:lnTo>
                  <a:lnTo>
                    <a:pt x="74689" y="2499"/>
                  </a:lnTo>
                  <a:lnTo>
                    <a:pt x="92894" y="10760"/>
                  </a:lnTo>
                  <a:lnTo>
                    <a:pt x="101024" y="16238"/>
                  </a:lnTo>
                  <a:lnTo>
                    <a:pt x="113177" y="34803"/>
                  </a:lnTo>
                  <a:lnTo>
                    <a:pt x="130511" y="79261"/>
                  </a:lnTo>
                  <a:lnTo>
                    <a:pt x="131743" y="100638"/>
                  </a:lnTo>
                  <a:lnTo>
                    <a:pt x="123001" y="142957"/>
                  </a:lnTo>
                  <a:lnTo>
                    <a:pt x="107800" y="168990"/>
                  </a:lnTo>
                  <a:lnTo>
                    <a:pt x="82889" y="191520"/>
                  </a:lnTo>
                  <a:lnTo>
                    <a:pt x="60274" y="199664"/>
                  </a:lnTo>
                  <a:lnTo>
                    <a:pt x="47692" y="201836"/>
                  </a:lnTo>
                  <a:lnTo>
                    <a:pt x="27473" y="198010"/>
                  </a:lnTo>
                  <a:lnTo>
                    <a:pt x="18806" y="193714"/>
                  </a:lnTo>
                  <a:lnTo>
                    <a:pt x="6057" y="179582"/>
                  </a:lnTo>
                  <a:lnTo>
                    <a:pt x="1018" y="170900"/>
                  </a:lnTo>
                  <a:lnTo>
                    <a:pt x="0" y="161603"/>
                  </a:lnTo>
                  <a:lnTo>
                    <a:pt x="5106" y="141914"/>
                  </a:lnTo>
                  <a:lnTo>
                    <a:pt x="21136" y="116688"/>
                  </a:lnTo>
                  <a:lnTo>
                    <a:pt x="40237" y="107914"/>
                  </a:lnTo>
                  <a:lnTo>
                    <a:pt x="63155" y="105184"/>
                  </a:lnTo>
                  <a:lnTo>
                    <a:pt x="117089" y="115959"/>
                  </a:lnTo>
                  <a:lnTo>
                    <a:pt x="148870" y="132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980798" y="3813006"/>
              <a:ext cx="147203" cy="179723"/>
            </a:xfrm>
            <a:custGeom>
              <a:avLst/>
              <a:gdLst/>
              <a:ahLst/>
              <a:cxnLst/>
              <a:rect l="0" t="0" r="0" b="0"/>
              <a:pathLst>
                <a:path w="147203" h="179723">
                  <a:moveTo>
                    <a:pt x="41917" y="19367"/>
                  </a:moveTo>
                  <a:lnTo>
                    <a:pt x="53096" y="2599"/>
                  </a:lnTo>
                  <a:lnTo>
                    <a:pt x="59898" y="0"/>
                  </a:lnTo>
                  <a:lnTo>
                    <a:pt x="67942" y="606"/>
                  </a:lnTo>
                  <a:lnTo>
                    <a:pt x="76814" y="3350"/>
                  </a:lnTo>
                  <a:lnTo>
                    <a:pt x="92912" y="15757"/>
                  </a:lnTo>
                  <a:lnTo>
                    <a:pt x="106695" y="34140"/>
                  </a:lnTo>
                  <a:lnTo>
                    <a:pt x="116720" y="57908"/>
                  </a:lnTo>
                  <a:lnTo>
                    <a:pt x="118837" y="80950"/>
                  </a:lnTo>
                  <a:lnTo>
                    <a:pt x="110663" y="124338"/>
                  </a:lnTo>
                  <a:lnTo>
                    <a:pt x="95561" y="156144"/>
                  </a:lnTo>
                  <a:lnTo>
                    <a:pt x="79797" y="171013"/>
                  </a:lnTo>
                  <a:lnTo>
                    <a:pt x="70680" y="176617"/>
                  </a:lnTo>
                  <a:lnTo>
                    <a:pt x="48072" y="179722"/>
                  </a:lnTo>
                  <a:lnTo>
                    <a:pt x="24766" y="176034"/>
                  </a:lnTo>
                  <a:lnTo>
                    <a:pt x="6609" y="166596"/>
                  </a:lnTo>
                  <a:lnTo>
                    <a:pt x="2000" y="159633"/>
                  </a:lnTo>
                  <a:lnTo>
                    <a:pt x="0" y="142538"/>
                  </a:lnTo>
                  <a:lnTo>
                    <a:pt x="6129" y="126362"/>
                  </a:lnTo>
                  <a:lnTo>
                    <a:pt x="11039" y="118773"/>
                  </a:lnTo>
                  <a:lnTo>
                    <a:pt x="18992" y="113714"/>
                  </a:lnTo>
                  <a:lnTo>
                    <a:pt x="52542" y="106593"/>
                  </a:lnTo>
                  <a:lnTo>
                    <a:pt x="102680" y="107307"/>
                  </a:lnTo>
                  <a:lnTo>
                    <a:pt x="147202" y="114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893538" y="3748145"/>
              <a:ext cx="321970" cy="259268"/>
            </a:xfrm>
            <a:custGeom>
              <a:avLst/>
              <a:gdLst/>
              <a:ahLst/>
              <a:cxnLst/>
              <a:rect l="0" t="0" r="0" b="0"/>
              <a:pathLst>
                <a:path w="321970" h="259268">
                  <a:moveTo>
                    <a:pt x="213405" y="0"/>
                  </a:moveTo>
                  <a:lnTo>
                    <a:pt x="159260" y="3119"/>
                  </a:lnTo>
                  <a:lnTo>
                    <a:pt x="121323" y="14572"/>
                  </a:lnTo>
                  <a:lnTo>
                    <a:pt x="67528" y="40090"/>
                  </a:lnTo>
                  <a:lnTo>
                    <a:pt x="28064" y="79759"/>
                  </a:lnTo>
                  <a:lnTo>
                    <a:pt x="7861" y="117010"/>
                  </a:lnTo>
                  <a:lnTo>
                    <a:pt x="0" y="137402"/>
                  </a:lnTo>
                  <a:lnTo>
                    <a:pt x="175" y="174202"/>
                  </a:lnTo>
                  <a:lnTo>
                    <a:pt x="7636" y="209153"/>
                  </a:lnTo>
                  <a:lnTo>
                    <a:pt x="13055" y="217814"/>
                  </a:lnTo>
                  <a:lnTo>
                    <a:pt x="56824" y="249897"/>
                  </a:lnTo>
                  <a:lnTo>
                    <a:pt x="98640" y="259267"/>
                  </a:lnTo>
                  <a:lnTo>
                    <a:pt x="148075" y="256454"/>
                  </a:lnTo>
                  <a:lnTo>
                    <a:pt x="200370" y="243853"/>
                  </a:lnTo>
                  <a:lnTo>
                    <a:pt x="255189" y="213379"/>
                  </a:lnTo>
                  <a:lnTo>
                    <a:pt x="304007" y="171904"/>
                  </a:lnTo>
                  <a:lnTo>
                    <a:pt x="319928" y="145301"/>
                  </a:lnTo>
                  <a:lnTo>
                    <a:pt x="321969" y="122290"/>
                  </a:lnTo>
                  <a:lnTo>
                    <a:pt x="317808" y="96465"/>
                  </a:lnTo>
                  <a:lnTo>
                    <a:pt x="302311" y="57958"/>
                  </a:lnTo>
                  <a:lnTo>
                    <a:pt x="27657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587726" y="3742556"/>
              <a:ext cx="323321" cy="383317"/>
            </a:xfrm>
            <a:custGeom>
              <a:avLst/>
              <a:gdLst/>
              <a:ahLst/>
              <a:cxnLst/>
              <a:rect l="0" t="0" r="0" b="0"/>
              <a:pathLst>
                <a:path w="323321" h="383317">
                  <a:moveTo>
                    <a:pt x="161248" y="5589"/>
                  </a:moveTo>
                  <a:lnTo>
                    <a:pt x="144480" y="0"/>
                  </a:lnTo>
                  <a:lnTo>
                    <a:pt x="123769" y="3495"/>
                  </a:lnTo>
                  <a:lnTo>
                    <a:pt x="101307" y="14017"/>
                  </a:lnTo>
                  <a:lnTo>
                    <a:pt x="67822" y="49367"/>
                  </a:lnTo>
                  <a:lnTo>
                    <a:pt x="32742" y="101734"/>
                  </a:lnTo>
                  <a:lnTo>
                    <a:pt x="14808" y="153955"/>
                  </a:lnTo>
                  <a:lnTo>
                    <a:pt x="0" y="209331"/>
                  </a:lnTo>
                  <a:lnTo>
                    <a:pt x="517" y="245721"/>
                  </a:lnTo>
                  <a:lnTo>
                    <a:pt x="19577" y="296694"/>
                  </a:lnTo>
                  <a:lnTo>
                    <a:pt x="40243" y="329708"/>
                  </a:lnTo>
                  <a:lnTo>
                    <a:pt x="88251" y="369817"/>
                  </a:lnTo>
                  <a:lnTo>
                    <a:pt x="112037" y="378038"/>
                  </a:lnTo>
                  <a:lnTo>
                    <a:pt x="165435" y="383316"/>
                  </a:lnTo>
                  <a:lnTo>
                    <a:pt x="190016" y="377798"/>
                  </a:lnTo>
                  <a:lnTo>
                    <a:pt x="245105" y="348622"/>
                  </a:lnTo>
                  <a:lnTo>
                    <a:pt x="275781" y="327027"/>
                  </a:lnTo>
                  <a:lnTo>
                    <a:pt x="292480" y="308717"/>
                  </a:lnTo>
                  <a:lnTo>
                    <a:pt x="313859" y="259961"/>
                  </a:lnTo>
                  <a:lnTo>
                    <a:pt x="323320" y="220299"/>
                  </a:lnTo>
                  <a:lnTo>
                    <a:pt x="321798" y="196941"/>
                  </a:lnTo>
                  <a:lnTo>
                    <a:pt x="302883" y="153351"/>
                  </a:lnTo>
                  <a:lnTo>
                    <a:pt x="264156" y="100393"/>
                  </a:lnTo>
                  <a:lnTo>
                    <a:pt x="234243" y="74363"/>
                  </a:lnTo>
                  <a:lnTo>
                    <a:pt x="213577" y="65401"/>
                  </a:lnTo>
                  <a:lnTo>
                    <a:pt x="182305" y="58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526736" y="4291632"/>
              <a:ext cx="180392" cy="179939"/>
            </a:xfrm>
            <a:custGeom>
              <a:avLst/>
              <a:gdLst/>
              <a:ahLst/>
              <a:cxnLst/>
              <a:rect l="0" t="0" r="0" b="0"/>
              <a:pathLst>
                <a:path w="180392" h="179939">
                  <a:moveTo>
                    <a:pt x="64310" y="25052"/>
                  </a:moveTo>
                  <a:lnTo>
                    <a:pt x="40264" y="34627"/>
                  </a:lnTo>
                  <a:lnTo>
                    <a:pt x="4717" y="64455"/>
                  </a:lnTo>
                  <a:lnTo>
                    <a:pt x="1185" y="64189"/>
                  </a:lnTo>
                  <a:lnTo>
                    <a:pt x="0" y="59332"/>
                  </a:lnTo>
                  <a:lnTo>
                    <a:pt x="380" y="51414"/>
                  </a:lnTo>
                  <a:lnTo>
                    <a:pt x="10160" y="36379"/>
                  </a:lnTo>
                  <a:lnTo>
                    <a:pt x="26206" y="23067"/>
                  </a:lnTo>
                  <a:lnTo>
                    <a:pt x="75366" y="1148"/>
                  </a:lnTo>
                  <a:lnTo>
                    <a:pt x="96131" y="0"/>
                  </a:lnTo>
                  <a:lnTo>
                    <a:pt x="117057" y="4559"/>
                  </a:lnTo>
                  <a:lnTo>
                    <a:pt x="138057" y="14384"/>
                  </a:lnTo>
                  <a:lnTo>
                    <a:pt x="143891" y="22619"/>
                  </a:lnTo>
                  <a:lnTo>
                    <a:pt x="147252" y="44248"/>
                  </a:lnTo>
                  <a:lnTo>
                    <a:pt x="144172" y="54227"/>
                  </a:lnTo>
                  <a:lnTo>
                    <a:pt x="131390" y="71554"/>
                  </a:lnTo>
                  <a:lnTo>
                    <a:pt x="110891" y="80814"/>
                  </a:lnTo>
                  <a:lnTo>
                    <a:pt x="94372" y="83760"/>
                  </a:lnTo>
                  <a:lnTo>
                    <a:pt x="94880" y="82908"/>
                  </a:lnTo>
                  <a:lnTo>
                    <a:pt x="98728" y="81170"/>
                  </a:lnTo>
                  <a:lnTo>
                    <a:pt x="120911" y="84313"/>
                  </a:lnTo>
                  <a:lnTo>
                    <a:pt x="158679" y="97026"/>
                  </a:lnTo>
                  <a:lnTo>
                    <a:pt x="174882" y="108123"/>
                  </a:lnTo>
                  <a:lnTo>
                    <a:pt x="178969" y="115527"/>
                  </a:lnTo>
                  <a:lnTo>
                    <a:pt x="180391" y="133113"/>
                  </a:lnTo>
                  <a:lnTo>
                    <a:pt x="174004" y="149508"/>
                  </a:lnTo>
                  <a:lnTo>
                    <a:pt x="169025" y="157156"/>
                  </a:lnTo>
                  <a:lnTo>
                    <a:pt x="151014" y="168772"/>
                  </a:lnTo>
                  <a:lnTo>
                    <a:pt x="127412" y="176665"/>
                  </a:lnTo>
                  <a:lnTo>
                    <a:pt x="88986" y="179938"/>
                  </a:lnTo>
                  <a:lnTo>
                    <a:pt x="43253" y="1724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906901" y="4443026"/>
              <a:ext cx="94758" cy="147400"/>
            </a:xfrm>
            <a:custGeom>
              <a:avLst/>
              <a:gdLst/>
              <a:ahLst/>
              <a:cxnLst/>
              <a:rect l="0" t="0" r="0" b="0"/>
              <a:pathLst>
                <a:path w="94758" h="147400">
                  <a:moveTo>
                    <a:pt x="94757" y="0"/>
                  </a:moveTo>
                  <a:lnTo>
                    <a:pt x="85181" y="24046"/>
                  </a:lnTo>
                  <a:lnTo>
                    <a:pt x="41759" y="8512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843730" y="4443026"/>
              <a:ext cx="189514" cy="136871"/>
            </a:xfrm>
            <a:custGeom>
              <a:avLst/>
              <a:gdLst/>
              <a:ahLst/>
              <a:cxnLst/>
              <a:rect l="0" t="0" r="0" b="0"/>
              <a:pathLst>
                <a:path w="189514" h="136871">
                  <a:moveTo>
                    <a:pt x="189513" y="136870"/>
                  </a:moveTo>
                  <a:lnTo>
                    <a:pt x="165467" y="127295"/>
                  </a:lnTo>
                  <a:lnTo>
                    <a:pt x="104391" y="83872"/>
                  </a:lnTo>
                  <a:lnTo>
                    <a:pt x="45155" y="42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142222" y="4327212"/>
              <a:ext cx="258668" cy="375858"/>
            </a:xfrm>
            <a:custGeom>
              <a:avLst/>
              <a:gdLst/>
              <a:ahLst/>
              <a:cxnLst/>
              <a:rect l="0" t="0" r="0" b="0"/>
              <a:pathLst>
                <a:path w="258668" h="375858">
                  <a:moveTo>
                    <a:pt x="70006" y="0"/>
                  </a:moveTo>
                  <a:lnTo>
                    <a:pt x="30464" y="55660"/>
                  </a:lnTo>
                  <a:lnTo>
                    <a:pt x="15006" y="82002"/>
                  </a:lnTo>
                  <a:lnTo>
                    <a:pt x="8772" y="89763"/>
                  </a:lnTo>
                  <a:lnTo>
                    <a:pt x="4617" y="90258"/>
                  </a:lnTo>
                  <a:lnTo>
                    <a:pt x="1847" y="85908"/>
                  </a:lnTo>
                  <a:lnTo>
                    <a:pt x="0" y="78329"/>
                  </a:lnTo>
                  <a:lnTo>
                    <a:pt x="1108" y="70937"/>
                  </a:lnTo>
                  <a:lnTo>
                    <a:pt x="8579" y="56484"/>
                  </a:lnTo>
                  <a:lnTo>
                    <a:pt x="25939" y="35193"/>
                  </a:lnTo>
                  <a:lnTo>
                    <a:pt x="57079" y="19657"/>
                  </a:lnTo>
                  <a:lnTo>
                    <a:pt x="79468" y="17705"/>
                  </a:lnTo>
                  <a:lnTo>
                    <a:pt x="101118" y="21907"/>
                  </a:lnTo>
                  <a:lnTo>
                    <a:pt x="122437" y="31573"/>
                  </a:lnTo>
                  <a:lnTo>
                    <a:pt x="137372" y="46788"/>
                  </a:lnTo>
                  <a:lnTo>
                    <a:pt x="146740" y="66418"/>
                  </a:lnTo>
                  <a:lnTo>
                    <a:pt x="150843" y="102608"/>
                  </a:lnTo>
                  <a:lnTo>
                    <a:pt x="147658" y="125152"/>
                  </a:lnTo>
                  <a:lnTo>
                    <a:pt x="139222" y="143751"/>
                  </a:lnTo>
                  <a:lnTo>
                    <a:pt x="133698" y="151986"/>
                  </a:lnTo>
                  <a:lnTo>
                    <a:pt x="125336" y="157476"/>
                  </a:lnTo>
                  <a:lnTo>
                    <a:pt x="103566" y="163576"/>
                  </a:lnTo>
                  <a:lnTo>
                    <a:pt x="98228" y="161693"/>
                  </a:lnTo>
                  <a:lnTo>
                    <a:pt x="97009" y="156929"/>
                  </a:lnTo>
                  <a:lnTo>
                    <a:pt x="98537" y="150242"/>
                  </a:lnTo>
                  <a:lnTo>
                    <a:pt x="103064" y="146955"/>
                  </a:lnTo>
                  <a:lnTo>
                    <a:pt x="117454" y="146422"/>
                  </a:lnTo>
                  <a:lnTo>
                    <a:pt x="175759" y="161967"/>
                  </a:lnTo>
                  <a:lnTo>
                    <a:pt x="216328" y="191221"/>
                  </a:lnTo>
                  <a:lnTo>
                    <a:pt x="239443" y="214716"/>
                  </a:lnTo>
                  <a:lnTo>
                    <a:pt x="249816" y="233470"/>
                  </a:lnTo>
                  <a:lnTo>
                    <a:pt x="257603" y="283680"/>
                  </a:lnTo>
                  <a:lnTo>
                    <a:pt x="258667" y="315203"/>
                  </a:lnTo>
                  <a:lnTo>
                    <a:pt x="254272" y="328289"/>
                  </a:lnTo>
                  <a:lnTo>
                    <a:pt x="236909" y="349067"/>
                  </a:lnTo>
                  <a:lnTo>
                    <a:pt x="206416" y="368330"/>
                  </a:lnTo>
                  <a:lnTo>
                    <a:pt x="163977" y="375857"/>
                  </a:lnTo>
                  <a:lnTo>
                    <a:pt x="119945" y="372498"/>
                  </a:lnTo>
                  <a:lnTo>
                    <a:pt x="57389" y="349238"/>
                  </a:lnTo>
                  <a:lnTo>
                    <a:pt x="1736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7324213" y="4397624"/>
            <a:ext cx="266834" cy="396709"/>
          </a:xfrm>
          <a:custGeom>
            <a:avLst/>
            <a:gdLst/>
            <a:ahLst/>
            <a:cxnLst/>
            <a:rect l="0" t="0" r="0" b="0"/>
            <a:pathLst>
              <a:path w="266834" h="396709">
                <a:moveTo>
                  <a:pt x="77321" y="13816"/>
                </a:moveTo>
                <a:lnTo>
                  <a:pt x="58192" y="67691"/>
                </a:lnTo>
                <a:lnTo>
                  <a:pt x="27957" y="129738"/>
                </a:lnTo>
                <a:lnTo>
                  <a:pt x="15997" y="150735"/>
                </a:lnTo>
                <a:lnTo>
                  <a:pt x="10702" y="154228"/>
                </a:lnTo>
                <a:lnTo>
                  <a:pt x="6002" y="153048"/>
                </a:lnTo>
                <a:lnTo>
                  <a:pt x="1699" y="148751"/>
                </a:lnTo>
                <a:lnTo>
                  <a:pt x="0" y="142377"/>
                </a:lnTo>
                <a:lnTo>
                  <a:pt x="3197" y="116639"/>
                </a:lnTo>
                <a:lnTo>
                  <a:pt x="22609" y="56884"/>
                </a:lnTo>
                <a:lnTo>
                  <a:pt x="53406" y="17913"/>
                </a:lnTo>
                <a:lnTo>
                  <a:pt x="79593" y="2032"/>
                </a:lnTo>
                <a:lnTo>
                  <a:pt x="99388" y="0"/>
                </a:lnTo>
                <a:lnTo>
                  <a:pt x="119883" y="4166"/>
                </a:lnTo>
                <a:lnTo>
                  <a:pt x="140691" y="13817"/>
                </a:lnTo>
                <a:lnTo>
                  <a:pt x="155398" y="32144"/>
                </a:lnTo>
                <a:lnTo>
                  <a:pt x="178286" y="95562"/>
                </a:lnTo>
                <a:lnTo>
                  <a:pt x="189854" y="154009"/>
                </a:lnTo>
                <a:lnTo>
                  <a:pt x="189043" y="198074"/>
                </a:lnTo>
                <a:lnTo>
                  <a:pt x="178288" y="255583"/>
                </a:lnTo>
                <a:lnTo>
                  <a:pt x="162559" y="307627"/>
                </a:lnTo>
                <a:lnTo>
                  <a:pt x="123771" y="364448"/>
                </a:lnTo>
                <a:lnTo>
                  <a:pt x="103034" y="377493"/>
                </a:lnTo>
                <a:lnTo>
                  <a:pt x="57183" y="395399"/>
                </a:lnTo>
                <a:lnTo>
                  <a:pt x="35615" y="396708"/>
                </a:lnTo>
                <a:lnTo>
                  <a:pt x="24950" y="395419"/>
                </a:lnTo>
                <a:lnTo>
                  <a:pt x="16670" y="391051"/>
                </a:lnTo>
                <a:lnTo>
                  <a:pt x="4352" y="376838"/>
                </a:lnTo>
                <a:lnTo>
                  <a:pt x="1768" y="368135"/>
                </a:lnTo>
                <a:lnTo>
                  <a:pt x="2018" y="349106"/>
                </a:lnTo>
                <a:lnTo>
                  <a:pt x="9147" y="332070"/>
                </a:lnTo>
                <a:lnTo>
                  <a:pt x="14324" y="324251"/>
                </a:lnTo>
                <a:lnTo>
                  <a:pt x="29435" y="312444"/>
                </a:lnTo>
                <a:lnTo>
                  <a:pt x="38377" y="307658"/>
                </a:lnTo>
                <a:lnTo>
                  <a:pt x="57672" y="305460"/>
                </a:lnTo>
                <a:lnTo>
                  <a:pt x="119558" y="319790"/>
                </a:lnTo>
                <a:lnTo>
                  <a:pt x="179328" y="336775"/>
                </a:lnTo>
                <a:lnTo>
                  <a:pt x="240405" y="348659"/>
                </a:lnTo>
                <a:lnTo>
                  <a:pt x="266833" y="3507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8086009" y="4204859"/>
            <a:ext cx="419534" cy="593334"/>
          </a:xfrm>
          <a:custGeom>
            <a:avLst/>
            <a:gdLst/>
            <a:ahLst/>
            <a:cxnLst/>
            <a:rect l="0" t="0" r="0" b="0"/>
            <a:pathLst>
              <a:path w="419534" h="593334">
                <a:moveTo>
                  <a:pt x="294675" y="48654"/>
                </a:moveTo>
                <a:lnTo>
                  <a:pt x="276694" y="24607"/>
                </a:lnTo>
                <a:lnTo>
                  <a:pt x="259777" y="10280"/>
                </a:lnTo>
                <a:lnTo>
                  <a:pt x="237441" y="2353"/>
                </a:lnTo>
                <a:lnTo>
                  <a:pt x="211915" y="0"/>
                </a:lnTo>
                <a:lnTo>
                  <a:pt x="149087" y="11037"/>
                </a:lnTo>
                <a:lnTo>
                  <a:pt x="99454" y="32688"/>
                </a:lnTo>
                <a:lnTo>
                  <a:pt x="57126" y="66409"/>
                </a:lnTo>
                <a:lnTo>
                  <a:pt x="40886" y="92909"/>
                </a:lnTo>
                <a:lnTo>
                  <a:pt x="17635" y="154127"/>
                </a:lnTo>
                <a:lnTo>
                  <a:pt x="3025" y="209725"/>
                </a:lnTo>
                <a:lnTo>
                  <a:pt x="498" y="263354"/>
                </a:lnTo>
                <a:lnTo>
                  <a:pt x="0" y="319008"/>
                </a:lnTo>
                <a:lnTo>
                  <a:pt x="3021" y="371942"/>
                </a:lnTo>
                <a:lnTo>
                  <a:pt x="16668" y="428442"/>
                </a:lnTo>
                <a:lnTo>
                  <a:pt x="22010" y="466380"/>
                </a:lnTo>
                <a:lnTo>
                  <a:pt x="50076" y="521986"/>
                </a:lnTo>
                <a:lnTo>
                  <a:pt x="78467" y="562122"/>
                </a:lnTo>
                <a:lnTo>
                  <a:pt x="106611" y="579298"/>
                </a:lnTo>
                <a:lnTo>
                  <a:pt x="138346" y="590627"/>
                </a:lnTo>
                <a:lnTo>
                  <a:pt x="175696" y="593333"/>
                </a:lnTo>
                <a:lnTo>
                  <a:pt x="198511" y="589821"/>
                </a:lnTo>
                <a:lnTo>
                  <a:pt x="217230" y="581241"/>
                </a:lnTo>
                <a:lnTo>
                  <a:pt x="278954" y="536219"/>
                </a:lnTo>
                <a:lnTo>
                  <a:pt x="331668" y="488749"/>
                </a:lnTo>
                <a:lnTo>
                  <a:pt x="365043" y="437932"/>
                </a:lnTo>
                <a:lnTo>
                  <a:pt x="392719" y="378293"/>
                </a:lnTo>
                <a:lnTo>
                  <a:pt x="413507" y="317234"/>
                </a:lnTo>
                <a:lnTo>
                  <a:pt x="419533" y="262407"/>
                </a:lnTo>
                <a:lnTo>
                  <a:pt x="417605" y="203397"/>
                </a:lnTo>
                <a:lnTo>
                  <a:pt x="406357" y="159235"/>
                </a:lnTo>
                <a:lnTo>
                  <a:pt x="381597" y="112871"/>
                </a:lnTo>
                <a:lnTo>
                  <a:pt x="345770" y="78323"/>
                </a:lnTo>
                <a:lnTo>
                  <a:pt x="288882" y="41844"/>
                </a:lnTo>
                <a:lnTo>
                  <a:pt x="263089" y="275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5054350" y="4118390"/>
            <a:ext cx="428889" cy="561776"/>
          </a:xfrm>
          <a:custGeom>
            <a:avLst/>
            <a:gdLst/>
            <a:ahLst/>
            <a:cxnLst/>
            <a:rect l="0" t="0" r="0" b="0"/>
            <a:pathLst>
              <a:path w="428889" h="561776">
                <a:moveTo>
                  <a:pt x="315183" y="19309"/>
                </a:moveTo>
                <a:lnTo>
                  <a:pt x="298416" y="8130"/>
                </a:lnTo>
                <a:lnTo>
                  <a:pt x="265632" y="1179"/>
                </a:lnTo>
                <a:lnTo>
                  <a:pt x="213802" y="0"/>
                </a:lnTo>
                <a:lnTo>
                  <a:pt x="157770" y="12983"/>
                </a:lnTo>
                <a:lnTo>
                  <a:pt x="131412" y="28613"/>
                </a:lnTo>
                <a:lnTo>
                  <a:pt x="70625" y="87487"/>
                </a:lnTo>
                <a:lnTo>
                  <a:pt x="34569" y="144693"/>
                </a:lnTo>
                <a:lnTo>
                  <a:pt x="14782" y="195981"/>
                </a:lnTo>
                <a:lnTo>
                  <a:pt x="2728" y="251173"/>
                </a:lnTo>
                <a:lnTo>
                  <a:pt x="0" y="307135"/>
                </a:lnTo>
                <a:lnTo>
                  <a:pt x="7867" y="363249"/>
                </a:lnTo>
                <a:lnTo>
                  <a:pt x="20685" y="419394"/>
                </a:lnTo>
                <a:lnTo>
                  <a:pt x="40072" y="475544"/>
                </a:lnTo>
                <a:lnTo>
                  <a:pt x="89299" y="530464"/>
                </a:lnTo>
                <a:lnTo>
                  <a:pt x="116844" y="552388"/>
                </a:lnTo>
                <a:lnTo>
                  <a:pt x="143194" y="560389"/>
                </a:lnTo>
                <a:lnTo>
                  <a:pt x="187795" y="561775"/>
                </a:lnTo>
                <a:lnTo>
                  <a:pt x="244787" y="551762"/>
                </a:lnTo>
                <a:lnTo>
                  <a:pt x="281457" y="536342"/>
                </a:lnTo>
                <a:lnTo>
                  <a:pt x="314549" y="511366"/>
                </a:lnTo>
                <a:lnTo>
                  <a:pt x="359409" y="452806"/>
                </a:lnTo>
                <a:lnTo>
                  <a:pt x="383270" y="419934"/>
                </a:lnTo>
                <a:lnTo>
                  <a:pt x="405691" y="357246"/>
                </a:lnTo>
                <a:lnTo>
                  <a:pt x="420322" y="294985"/>
                </a:lnTo>
                <a:lnTo>
                  <a:pt x="428888" y="231691"/>
                </a:lnTo>
                <a:lnTo>
                  <a:pt x="422175" y="171269"/>
                </a:lnTo>
                <a:lnTo>
                  <a:pt x="410576" y="129585"/>
                </a:lnTo>
                <a:lnTo>
                  <a:pt x="385952" y="95657"/>
                </a:lnTo>
                <a:lnTo>
                  <a:pt x="325712" y="5089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3822474" y="4974390"/>
            <a:ext cx="2451289" cy="532015"/>
            <a:chOff x="3822474" y="4974390"/>
            <a:chExt cx="2451289" cy="532015"/>
          </a:xfrm>
        </p:grpSpPr>
        <p:sp>
          <p:nvSpPr>
            <p:cNvPr id="94" name="Freeform 93"/>
            <p:cNvSpPr/>
            <p:nvPr/>
          </p:nvSpPr>
          <p:spPr>
            <a:xfrm>
              <a:off x="3822474" y="4974390"/>
              <a:ext cx="262584" cy="486847"/>
            </a:xfrm>
            <a:custGeom>
              <a:avLst/>
              <a:gdLst/>
              <a:ahLst/>
              <a:cxnLst/>
              <a:rect l="0" t="0" r="0" b="0"/>
              <a:pathLst>
                <a:path w="262584" h="486847">
                  <a:moveTo>
                    <a:pt x="209940" y="5589"/>
                  </a:moveTo>
                  <a:lnTo>
                    <a:pt x="193173" y="0"/>
                  </a:lnTo>
                  <a:lnTo>
                    <a:pt x="175581" y="375"/>
                  </a:lnTo>
                  <a:lnTo>
                    <a:pt x="135693" y="10148"/>
                  </a:lnTo>
                  <a:lnTo>
                    <a:pt x="82086" y="44902"/>
                  </a:lnTo>
                  <a:lnTo>
                    <a:pt x="68108" y="61666"/>
                  </a:lnTo>
                  <a:lnTo>
                    <a:pt x="33640" y="121704"/>
                  </a:lnTo>
                  <a:lnTo>
                    <a:pt x="13762" y="183660"/>
                  </a:lnTo>
                  <a:lnTo>
                    <a:pt x="2559" y="245831"/>
                  </a:lnTo>
                  <a:lnTo>
                    <a:pt x="0" y="309108"/>
                  </a:lnTo>
                  <a:lnTo>
                    <a:pt x="7900" y="362291"/>
                  </a:lnTo>
                  <a:lnTo>
                    <a:pt x="23845" y="416643"/>
                  </a:lnTo>
                  <a:lnTo>
                    <a:pt x="37154" y="442134"/>
                  </a:lnTo>
                  <a:lnTo>
                    <a:pt x="54768" y="461261"/>
                  </a:lnTo>
                  <a:lnTo>
                    <a:pt x="84415" y="479595"/>
                  </a:lnTo>
                  <a:lnTo>
                    <a:pt x="126604" y="486846"/>
                  </a:lnTo>
                  <a:lnTo>
                    <a:pt x="164971" y="483406"/>
                  </a:lnTo>
                  <a:lnTo>
                    <a:pt x="184495" y="474925"/>
                  </a:lnTo>
                  <a:lnTo>
                    <a:pt x="192977" y="469388"/>
                  </a:lnTo>
                  <a:lnTo>
                    <a:pt x="205520" y="453877"/>
                  </a:lnTo>
                  <a:lnTo>
                    <a:pt x="210503" y="444828"/>
                  </a:lnTo>
                  <a:lnTo>
                    <a:pt x="212920" y="425414"/>
                  </a:lnTo>
                  <a:lnTo>
                    <a:pt x="208925" y="405087"/>
                  </a:lnTo>
                  <a:lnTo>
                    <a:pt x="199351" y="384355"/>
                  </a:lnTo>
                  <a:lnTo>
                    <a:pt x="151429" y="336075"/>
                  </a:lnTo>
                  <a:lnTo>
                    <a:pt x="148706" y="328859"/>
                  </a:lnTo>
                  <a:lnTo>
                    <a:pt x="149230" y="321708"/>
                  </a:lnTo>
                  <a:lnTo>
                    <a:pt x="151919" y="314601"/>
                  </a:lnTo>
                  <a:lnTo>
                    <a:pt x="158391" y="311033"/>
                  </a:lnTo>
                  <a:lnTo>
                    <a:pt x="220411" y="302366"/>
                  </a:lnTo>
                  <a:lnTo>
                    <a:pt x="262583" y="289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130176" y="5135133"/>
              <a:ext cx="228623" cy="326356"/>
            </a:xfrm>
            <a:custGeom>
              <a:avLst/>
              <a:gdLst/>
              <a:ahLst/>
              <a:cxnLst/>
              <a:rect l="0" t="0" r="0" b="0"/>
              <a:pathLst>
                <a:path w="228623" h="326356">
                  <a:moveTo>
                    <a:pt x="144394" y="13302"/>
                  </a:moveTo>
                  <a:lnTo>
                    <a:pt x="133215" y="2123"/>
                  </a:lnTo>
                  <a:lnTo>
                    <a:pt x="125243" y="0"/>
                  </a:lnTo>
                  <a:lnTo>
                    <a:pt x="92836" y="2602"/>
                  </a:lnTo>
                  <a:lnTo>
                    <a:pt x="61657" y="11951"/>
                  </a:lnTo>
                  <a:lnTo>
                    <a:pt x="22220" y="42125"/>
                  </a:lnTo>
                  <a:lnTo>
                    <a:pt x="6288" y="79424"/>
                  </a:lnTo>
                  <a:lnTo>
                    <a:pt x="0" y="142090"/>
                  </a:lnTo>
                  <a:lnTo>
                    <a:pt x="8810" y="193809"/>
                  </a:lnTo>
                  <a:lnTo>
                    <a:pt x="21815" y="248739"/>
                  </a:lnTo>
                  <a:lnTo>
                    <a:pt x="34932" y="270409"/>
                  </a:lnTo>
                  <a:lnTo>
                    <a:pt x="74823" y="309635"/>
                  </a:lnTo>
                  <a:lnTo>
                    <a:pt x="93587" y="319701"/>
                  </a:lnTo>
                  <a:lnTo>
                    <a:pt x="129470" y="326355"/>
                  </a:lnTo>
                  <a:lnTo>
                    <a:pt x="169737" y="322738"/>
                  </a:lnTo>
                  <a:lnTo>
                    <a:pt x="228622" y="297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17576" y="5085264"/>
              <a:ext cx="109678" cy="380881"/>
            </a:xfrm>
            <a:custGeom>
              <a:avLst/>
              <a:gdLst/>
              <a:ahLst/>
              <a:cxnLst/>
              <a:rect l="0" t="0" r="0" b="0"/>
              <a:pathLst>
                <a:path w="109678" h="380881">
                  <a:moveTo>
                    <a:pt x="4393" y="157927"/>
                  </a:moveTo>
                  <a:lnTo>
                    <a:pt x="22351" y="220208"/>
                  </a:lnTo>
                  <a:lnTo>
                    <a:pt x="36059" y="277378"/>
                  </a:lnTo>
                  <a:lnTo>
                    <a:pt x="50032" y="339060"/>
                  </a:lnTo>
                  <a:lnTo>
                    <a:pt x="60549" y="376543"/>
                  </a:lnTo>
                  <a:lnTo>
                    <a:pt x="64057" y="380880"/>
                  </a:lnTo>
                  <a:lnTo>
                    <a:pt x="67566" y="380262"/>
                  </a:lnTo>
                  <a:lnTo>
                    <a:pt x="71075" y="376341"/>
                  </a:lnTo>
                  <a:lnTo>
                    <a:pt x="72244" y="370216"/>
                  </a:lnTo>
                  <a:lnTo>
                    <a:pt x="62822" y="319634"/>
                  </a:lnTo>
                  <a:lnTo>
                    <a:pt x="49773" y="266082"/>
                  </a:lnTo>
                  <a:lnTo>
                    <a:pt x="32811" y="210444"/>
                  </a:lnTo>
                  <a:lnTo>
                    <a:pt x="12866" y="154393"/>
                  </a:lnTo>
                  <a:lnTo>
                    <a:pt x="0" y="99431"/>
                  </a:lnTo>
                  <a:lnTo>
                    <a:pt x="6298" y="53566"/>
                  </a:lnTo>
                  <a:lnTo>
                    <a:pt x="9173" y="42729"/>
                  </a:lnTo>
                  <a:lnTo>
                    <a:pt x="14598" y="34335"/>
                  </a:lnTo>
                  <a:lnTo>
                    <a:pt x="29985" y="21889"/>
                  </a:lnTo>
                  <a:lnTo>
                    <a:pt x="74525" y="5537"/>
                  </a:lnTo>
                  <a:lnTo>
                    <a:pt x="1096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74611" y="5264248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716767" y="5184960"/>
              <a:ext cx="73700" cy="16118"/>
            </a:xfrm>
            <a:custGeom>
              <a:avLst/>
              <a:gdLst/>
              <a:ahLst/>
              <a:cxnLst/>
              <a:rect l="0" t="0" r="0" b="0"/>
              <a:pathLst>
                <a:path w="73700" h="16118">
                  <a:moveTo>
                    <a:pt x="73699" y="5589"/>
                  </a:moveTo>
                  <a:lnTo>
                    <a:pt x="56931" y="0"/>
                  </a:lnTo>
                  <a:lnTo>
                    <a:pt x="39341" y="375"/>
                  </a:lnTo>
                  <a:lnTo>
                    <a:pt x="22164" y="4442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727295" y="5297980"/>
              <a:ext cx="94758" cy="8383"/>
            </a:xfrm>
            <a:custGeom>
              <a:avLst/>
              <a:gdLst/>
              <a:ahLst/>
              <a:cxnLst/>
              <a:rect l="0" t="0" r="0" b="0"/>
              <a:pathLst>
                <a:path w="94758" h="8383">
                  <a:moveTo>
                    <a:pt x="94757" y="8382"/>
                  </a:moveTo>
                  <a:lnTo>
                    <a:pt x="57279" y="49"/>
                  </a:lnTo>
                  <a:lnTo>
                    <a:pt x="34816" y="0"/>
                  </a:lnTo>
                  <a:lnTo>
                    <a:pt x="0" y="8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963963" y="5072983"/>
              <a:ext cx="216059" cy="417448"/>
            </a:xfrm>
            <a:custGeom>
              <a:avLst/>
              <a:gdLst/>
              <a:ahLst/>
              <a:cxnLst/>
              <a:rect l="0" t="0" r="0" b="0"/>
              <a:pathLst>
                <a:path w="216059" h="417448">
                  <a:moveTo>
                    <a:pt x="26544" y="22809"/>
                  </a:moveTo>
                  <a:lnTo>
                    <a:pt x="15366" y="39577"/>
                  </a:lnTo>
                  <a:lnTo>
                    <a:pt x="3669" y="95135"/>
                  </a:lnTo>
                  <a:lnTo>
                    <a:pt x="0" y="108766"/>
                  </a:lnTo>
                  <a:lnTo>
                    <a:pt x="16516" y="53366"/>
                  </a:lnTo>
                  <a:lnTo>
                    <a:pt x="24427" y="34051"/>
                  </a:lnTo>
                  <a:lnTo>
                    <a:pt x="35742" y="17667"/>
                  </a:lnTo>
                  <a:lnTo>
                    <a:pt x="51689" y="5706"/>
                  </a:lnTo>
                  <a:lnTo>
                    <a:pt x="60855" y="879"/>
                  </a:lnTo>
                  <a:lnTo>
                    <a:pt x="70475" y="0"/>
                  </a:lnTo>
                  <a:lnTo>
                    <a:pt x="90523" y="5263"/>
                  </a:lnTo>
                  <a:lnTo>
                    <a:pt x="115951" y="21380"/>
                  </a:lnTo>
                  <a:lnTo>
                    <a:pt x="127892" y="37382"/>
                  </a:lnTo>
                  <a:lnTo>
                    <a:pt x="145090" y="81840"/>
                  </a:lnTo>
                  <a:lnTo>
                    <a:pt x="159752" y="144088"/>
                  </a:lnTo>
                  <a:lnTo>
                    <a:pt x="169219" y="195354"/>
                  </a:lnTo>
                  <a:lnTo>
                    <a:pt x="171373" y="247589"/>
                  </a:lnTo>
                  <a:lnTo>
                    <a:pt x="165123" y="298941"/>
                  </a:lnTo>
                  <a:lnTo>
                    <a:pt x="149411" y="358807"/>
                  </a:lnTo>
                  <a:lnTo>
                    <a:pt x="130800" y="395325"/>
                  </a:lnTo>
                  <a:lnTo>
                    <a:pt x="124124" y="404514"/>
                  </a:lnTo>
                  <a:lnTo>
                    <a:pt x="114994" y="410640"/>
                  </a:lnTo>
                  <a:lnTo>
                    <a:pt x="92372" y="417447"/>
                  </a:lnTo>
                  <a:lnTo>
                    <a:pt x="82128" y="416922"/>
                  </a:lnTo>
                  <a:lnTo>
                    <a:pt x="64506" y="410100"/>
                  </a:lnTo>
                  <a:lnTo>
                    <a:pt x="41432" y="387517"/>
                  </a:lnTo>
                  <a:lnTo>
                    <a:pt x="33161" y="365446"/>
                  </a:lnTo>
                  <a:lnTo>
                    <a:pt x="30955" y="353009"/>
                  </a:lnTo>
                  <a:lnTo>
                    <a:pt x="34744" y="329832"/>
                  </a:lnTo>
                  <a:lnTo>
                    <a:pt x="50031" y="300172"/>
                  </a:lnTo>
                  <a:lnTo>
                    <a:pt x="63889" y="285292"/>
                  </a:lnTo>
                  <a:lnTo>
                    <a:pt x="81747" y="274779"/>
                  </a:lnTo>
                  <a:lnTo>
                    <a:pt x="104501" y="272446"/>
                  </a:lnTo>
                  <a:lnTo>
                    <a:pt x="157237" y="280481"/>
                  </a:lnTo>
                  <a:lnTo>
                    <a:pt x="187581" y="295559"/>
                  </a:lnTo>
                  <a:lnTo>
                    <a:pt x="216058" y="317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316891" y="5232663"/>
              <a:ext cx="52643" cy="136871"/>
            </a:xfrm>
            <a:custGeom>
              <a:avLst/>
              <a:gdLst/>
              <a:ahLst/>
              <a:cxnLst/>
              <a:rect l="0" t="0" r="0" b="0"/>
              <a:pathLst>
                <a:path w="52643" h="136871">
                  <a:moveTo>
                    <a:pt x="52642" y="0"/>
                  </a:moveTo>
                  <a:lnTo>
                    <a:pt x="38070" y="42692"/>
                  </a:lnTo>
                  <a:lnTo>
                    <a:pt x="8826" y="9483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306362" y="5211606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105285"/>
                  </a:moveTo>
                  <a:lnTo>
                    <a:pt x="50198" y="55787"/>
                  </a:lnTo>
                  <a:lnTo>
                    <a:pt x="19621" y="280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517281" y="5193038"/>
              <a:ext cx="249625" cy="313367"/>
            </a:xfrm>
            <a:custGeom>
              <a:avLst/>
              <a:gdLst/>
              <a:ahLst/>
              <a:cxnLst/>
              <a:rect l="0" t="0" r="0" b="0"/>
              <a:pathLst>
                <a:path w="249625" h="313367">
                  <a:moveTo>
                    <a:pt x="31237" y="8039"/>
                  </a:moveTo>
                  <a:lnTo>
                    <a:pt x="0" y="39277"/>
                  </a:lnTo>
                  <a:lnTo>
                    <a:pt x="26959" y="14657"/>
                  </a:lnTo>
                  <a:lnTo>
                    <a:pt x="44543" y="5911"/>
                  </a:lnTo>
                  <a:lnTo>
                    <a:pt x="79763" y="0"/>
                  </a:lnTo>
                  <a:lnTo>
                    <a:pt x="114245" y="3838"/>
                  </a:lnTo>
                  <a:lnTo>
                    <a:pt x="122841" y="8747"/>
                  </a:lnTo>
                  <a:lnTo>
                    <a:pt x="135510" y="23562"/>
                  </a:lnTo>
                  <a:lnTo>
                    <a:pt x="141922" y="44964"/>
                  </a:lnTo>
                  <a:lnTo>
                    <a:pt x="143631" y="57222"/>
                  </a:lnTo>
                  <a:lnTo>
                    <a:pt x="139291" y="77082"/>
                  </a:lnTo>
                  <a:lnTo>
                    <a:pt x="128394" y="93707"/>
                  </a:lnTo>
                  <a:lnTo>
                    <a:pt x="111852" y="108895"/>
                  </a:lnTo>
                  <a:lnTo>
                    <a:pt x="107207" y="110372"/>
                  </a:lnTo>
                  <a:lnTo>
                    <a:pt x="105280" y="107846"/>
                  </a:lnTo>
                  <a:lnTo>
                    <a:pt x="105166" y="102653"/>
                  </a:lnTo>
                  <a:lnTo>
                    <a:pt x="109768" y="99191"/>
                  </a:lnTo>
                  <a:lnTo>
                    <a:pt x="127361" y="95345"/>
                  </a:lnTo>
                  <a:lnTo>
                    <a:pt x="157984" y="98768"/>
                  </a:lnTo>
                  <a:lnTo>
                    <a:pt x="175697" y="107245"/>
                  </a:lnTo>
                  <a:lnTo>
                    <a:pt x="227597" y="152189"/>
                  </a:lnTo>
                  <a:lnTo>
                    <a:pt x="243185" y="178652"/>
                  </a:lnTo>
                  <a:lnTo>
                    <a:pt x="249624" y="214309"/>
                  </a:lnTo>
                  <a:lnTo>
                    <a:pt x="245943" y="254510"/>
                  </a:lnTo>
                  <a:lnTo>
                    <a:pt x="234286" y="275899"/>
                  </a:lnTo>
                  <a:lnTo>
                    <a:pt x="216238" y="292035"/>
                  </a:lnTo>
                  <a:lnTo>
                    <a:pt x="179768" y="306525"/>
                  </a:lnTo>
                  <a:lnTo>
                    <a:pt x="131763" y="312015"/>
                  </a:lnTo>
                  <a:lnTo>
                    <a:pt x="104936" y="3133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843316" y="5211606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864373" y="5295834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4174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085471" y="4990507"/>
              <a:ext cx="188292" cy="505510"/>
            </a:xfrm>
            <a:custGeom>
              <a:avLst/>
              <a:gdLst/>
              <a:ahLst/>
              <a:cxnLst/>
              <a:rect l="0" t="0" r="0" b="0"/>
              <a:pathLst>
                <a:path w="188292" h="505510">
                  <a:moveTo>
                    <a:pt x="105285" y="0"/>
                  </a:moveTo>
                  <a:lnTo>
                    <a:pt x="75977" y="34898"/>
                  </a:lnTo>
                  <a:lnTo>
                    <a:pt x="56125" y="83929"/>
                  </a:lnTo>
                  <a:lnTo>
                    <a:pt x="38727" y="131843"/>
                  </a:lnTo>
                  <a:lnTo>
                    <a:pt x="21775" y="194196"/>
                  </a:lnTo>
                  <a:lnTo>
                    <a:pt x="7161" y="252179"/>
                  </a:lnTo>
                  <a:lnTo>
                    <a:pt x="2122" y="302708"/>
                  </a:lnTo>
                  <a:lnTo>
                    <a:pt x="629" y="354724"/>
                  </a:lnTo>
                  <a:lnTo>
                    <a:pt x="1295" y="415126"/>
                  </a:lnTo>
                  <a:lnTo>
                    <a:pt x="9613" y="450944"/>
                  </a:lnTo>
                  <a:lnTo>
                    <a:pt x="20260" y="472991"/>
                  </a:lnTo>
                  <a:lnTo>
                    <a:pt x="39031" y="491368"/>
                  </a:lnTo>
                  <a:lnTo>
                    <a:pt x="50587" y="499545"/>
                  </a:lnTo>
                  <a:lnTo>
                    <a:pt x="72786" y="505509"/>
                  </a:lnTo>
                  <a:lnTo>
                    <a:pt x="94351" y="503091"/>
                  </a:lnTo>
                  <a:lnTo>
                    <a:pt x="125052" y="488576"/>
                  </a:lnTo>
                  <a:lnTo>
                    <a:pt x="149486" y="468288"/>
                  </a:lnTo>
                  <a:lnTo>
                    <a:pt x="170375" y="440569"/>
                  </a:lnTo>
                  <a:lnTo>
                    <a:pt x="183323" y="408960"/>
                  </a:lnTo>
                  <a:lnTo>
                    <a:pt x="188291" y="353830"/>
                  </a:lnTo>
                  <a:lnTo>
                    <a:pt x="186630" y="324544"/>
                  </a:lnTo>
                  <a:lnTo>
                    <a:pt x="178093" y="303729"/>
                  </a:lnTo>
                  <a:lnTo>
                    <a:pt x="160133" y="278857"/>
                  </a:lnTo>
                  <a:lnTo>
                    <a:pt x="134405" y="262259"/>
                  </a:lnTo>
                  <a:lnTo>
                    <a:pt x="114717" y="260060"/>
                  </a:lnTo>
                  <a:lnTo>
                    <a:pt x="93099" y="264151"/>
                  </a:lnTo>
                  <a:lnTo>
                    <a:pt x="67894" y="273768"/>
                  </a:lnTo>
                  <a:lnTo>
                    <a:pt x="47333" y="288961"/>
                  </a:lnTo>
                  <a:lnTo>
                    <a:pt x="6698" y="33328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821430" y="2876475"/>
            <a:ext cx="1914538" cy="925930"/>
            <a:chOff x="1821430" y="2876475"/>
            <a:chExt cx="1914538" cy="925930"/>
          </a:xfrm>
        </p:grpSpPr>
        <p:sp>
          <p:nvSpPr>
            <p:cNvPr id="108" name="Freeform 107"/>
            <p:cNvSpPr/>
            <p:nvPr/>
          </p:nvSpPr>
          <p:spPr>
            <a:xfrm>
              <a:off x="1821430" y="3318911"/>
              <a:ext cx="178985" cy="18623"/>
            </a:xfrm>
            <a:custGeom>
              <a:avLst/>
              <a:gdLst/>
              <a:ahLst/>
              <a:cxnLst/>
              <a:rect l="0" t="0" r="0" b="0"/>
              <a:pathLst>
                <a:path w="178985" h="18623">
                  <a:moveTo>
                    <a:pt x="178984" y="18622"/>
                  </a:moveTo>
                  <a:lnTo>
                    <a:pt x="136292" y="15503"/>
                  </a:lnTo>
                  <a:lnTo>
                    <a:pt x="82982" y="1834"/>
                  </a:lnTo>
                  <a:lnTo>
                    <a:pt x="45384" y="0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853015" y="32006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895129" y="3432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238011" y="3032207"/>
              <a:ext cx="159615" cy="371465"/>
            </a:xfrm>
            <a:custGeom>
              <a:avLst/>
              <a:gdLst/>
              <a:ahLst/>
              <a:cxnLst/>
              <a:rect l="0" t="0" r="0" b="0"/>
              <a:pathLst>
                <a:path w="159615" h="371465">
                  <a:moveTo>
                    <a:pt x="130900" y="0"/>
                  </a:moveTo>
                  <a:lnTo>
                    <a:pt x="88239" y="54114"/>
                  </a:lnTo>
                  <a:lnTo>
                    <a:pt x="46624" y="115942"/>
                  </a:lnTo>
                  <a:lnTo>
                    <a:pt x="28721" y="150557"/>
                  </a:lnTo>
                  <a:lnTo>
                    <a:pt x="12191" y="204175"/>
                  </a:lnTo>
                  <a:lnTo>
                    <a:pt x="0" y="258656"/>
                  </a:lnTo>
                  <a:lnTo>
                    <a:pt x="6431" y="304426"/>
                  </a:lnTo>
                  <a:lnTo>
                    <a:pt x="13580" y="324814"/>
                  </a:lnTo>
                  <a:lnTo>
                    <a:pt x="24556" y="341673"/>
                  </a:lnTo>
                  <a:lnTo>
                    <a:pt x="40353" y="353846"/>
                  </a:lnTo>
                  <a:lnTo>
                    <a:pt x="79089" y="371193"/>
                  </a:lnTo>
                  <a:lnTo>
                    <a:pt x="89341" y="371464"/>
                  </a:lnTo>
                  <a:lnTo>
                    <a:pt x="110090" y="365527"/>
                  </a:lnTo>
                  <a:lnTo>
                    <a:pt x="135913" y="349030"/>
                  </a:lnTo>
                  <a:lnTo>
                    <a:pt x="147946" y="332939"/>
                  </a:lnTo>
                  <a:lnTo>
                    <a:pt x="156024" y="312919"/>
                  </a:lnTo>
                  <a:lnTo>
                    <a:pt x="159614" y="288424"/>
                  </a:lnTo>
                  <a:lnTo>
                    <a:pt x="154970" y="265059"/>
                  </a:lnTo>
                  <a:lnTo>
                    <a:pt x="143938" y="244146"/>
                  </a:lnTo>
                  <a:lnTo>
                    <a:pt x="127336" y="227052"/>
                  </a:lnTo>
                  <a:lnTo>
                    <a:pt x="117996" y="222728"/>
                  </a:lnTo>
                  <a:lnTo>
                    <a:pt x="98259" y="221043"/>
                  </a:lnTo>
                  <a:lnTo>
                    <a:pt x="57201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242570" y="3422195"/>
              <a:ext cx="294798" cy="31153"/>
            </a:xfrm>
            <a:custGeom>
              <a:avLst/>
              <a:gdLst/>
              <a:ahLst/>
              <a:cxnLst/>
              <a:rect l="0" t="0" r="0" b="0"/>
              <a:pathLst>
                <a:path w="294798" h="31153">
                  <a:moveTo>
                    <a:pt x="294797" y="10095"/>
                  </a:moveTo>
                  <a:lnTo>
                    <a:pt x="257320" y="1761"/>
                  </a:lnTo>
                  <a:lnTo>
                    <a:pt x="200307" y="0"/>
                  </a:lnTo>
                  <a:lnTo>
                    <a:pt x="141125" y="6887"/>
                  </a:lnTo>
                  <a:lnTo>
                    <a:pt x="84375" y="12581"/>
                  </a:lnTo>
                  <a:lnTo>
                    <a:pt x="24802" y="26800"/>
                  </a:lnTo>
                  <a:lnTo>
                    <a:pt x="0" y="31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265417" y="3516518"/>
              <a:ext cx="138144" cy="285887"/>
            </a:xfrm>
            <a:custGeom>
              <a:avLst/>
              <a:gdLst/>
              <a:ahLst/>
              <a:cxnLst/>
              <a:rect l="0" t="0" r="0" b="0"/>
              <a:pathLst>
                <a:path w="138144" h="285887">
                  <a:moveTo>
                    <a:pt x="92966" y="0"/>
                  </a:moveTo>
                  <a:lnTo>
                    <a:pt x="54593" y="29308"/>
                  </a:lnTo>
                  <a:lnTo>
                    <a:pt x="21333" y="90541"/>
                  </a:lnTo>
                  <a:lnTo>
                    <a:pt x="10056" y="143273"/>
                  </a:lnTo>
                  <a:lnTo>
                    <a:pt x="0" y="205087"/>
                  </a:lnTo>
                  <a:lnTo>
                    <a:pt x="5245" y="229190"/>
                  </a:lnTo>
                  <a:lnTo>
                    <a:pt x="21351" y="259370"/>
                  </a:lnTo>
                  <a:lnTo>
                    <a:pt x="27675" y="267670"/>
                  </a:lnTo>
                  <a:lnTo>
                    <a:pt x="47180" y="280011"/>
                  </a:lnTo>
                  <a:lnTo>
                    <a:pt x="58933" y="284940"/>
                  </a:lnTo>
                  <a:lnTo>
                    <a:pt x="70277" y="285886"/>
                  </a:lnTo>
                  <a:lnTo>
                    <a:pt x="92241" y="280699"/>
                  </a:lnTo>
                  <a:lnTo>
                    <a:pt x="118747" y="264624"/>
                  </a:lnTo>
                  <a:lnTo>
                    <a:pt x="130941" y="248632"/>
                  </a:lnTo>
                  <a:lnTo>
                    <a:pt x="135830" y="239454"/>
                  </a:lnTo>
                  <a:lnTo>
                    <a:pt x="138143" y="219898"/>
                  </a:lnTo>
                  <a:lnTo>
                    <a:pt x="137122" y="209769"/>
                  </a:lnTo>
                  <a:lnTo>
                    <a:pt x="126629" y="192277"/>
                  </a:lnTo>
                  <a:lnTo>
                    <a:pt x="118917" y="184336"/>
                  </a:lnTo>
                  <a:lnTo>
                    <a:pt x="97871" y="175514"/>
                  </a:lnTo>
                  <a:lnTo>
                    <a:pt x="75259" y="172763"/>
                  </a:lnTo>
                  <a:lnTo>
                    <a:pt x="40324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790051" y="3327005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90051" y="348493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115410" y="3063792"/>
              <a:ext cx="259886" cy="281754"/>
            </a:xfrm>
            <a:custGeom>
              <a:avLst/>
              <a:gdLst/>
              <a:ahLst/>
              <a:cxnLst/>
              <a:rect l="0" t="0" r="0" b="0"/>
              <a:pathLst>
                <a:path w="259886" h="281754">
                  <a:moveTo>
                    <a:pt x="85253" y="0"/>
                  </a:moveTo>
                  <a:lnTo>
                    <a:pt x="26690" y="49498"/>
                  </a:lnTo>
                  <a:lnTo>
                    <a:pt x="4860" y="70298"/>
                  </a:lnTo>
                  <a:lnTo>
                    <a:pt x="1242" y="71432"/>
                  </a:lnTo>
                  <a:lnTo>
                    <a:pt x="0" y="68679"/>
                  </a:lnTo>
                  <a:lnTo>
                    <a:pt x="341" y="63333"/>
                  </a:lnTo>
                  <a:lnTo>
                    <a:pt x="4079" y="58600"/>
                  </a:lnTo>
                  <a:lnTo>
                    <a:pt x="26106" y="46349"/>
                  </a:lnTo>
                  <a:lnTo>
                    <a:pt x="80843" y="28172"/>
                  </a:lnTo>
                  <a:lnTo>
                    <a:pt x="134901" y="23632"/>
                  </a:lnTo>
                  <a:lnTo>
                    <a:pt x="174313" y="31049"/>
                  </a:lnTo>
                  <a:lnTo>
                    <a:pt x="193465" y="41486"/>
                  </a:lnTo>
                  <a:lnTo>
                    <a:pt x="198339" y="49884"/>
                  </a:lnTo>
                  <a:lnTo>
                    <a:pt x="200634" y="71694"/>
                  </a:lnTo>
                  <a:lnTo>
                    <a:pt x="194635" y="93865"/>
                  </a:lnTo>
                  <a:lnTo>
                    <a:pt x="183000" y="114248"/>
                  </a:lnTo>
                  <a:lnTo>
                    <a:pt x="156719" y="137707"/>
                  </a:lnTo>
                  <a:lnTo>
                    <a:pt x="133724" y="150247"/>
                  </a:lnTo>
                  <a:lnTo>
                    <a:pt x="135115" y="150468"/>
                  </a:lnTo>
                  <a:lnTo>
                    <a:pt x="139551" y="149445"/>
                  </a:lnTo>
                  <a:lnTo>
                    <a:pt x="168151" y="153595"/>
                  </a:lnTo>
                  <a:lnTo>
                    <a:pt x="200672" y="167822"/>
                  </a:lnTo>
                  <a:lnTo>
                    <a:pt x="249549" y="207313"/>
                  </a:lnTo>
                  <a:lnTo>
                    <a:pt x="257709" y="227450"/>
                  </a:lnTo>
                  <a:lnTo>
                    <a:pt x="259885" y="239371"/>
                  </a:lnTo>
                  <a:lnTo>
                    <a:pt x="257826" y="248488"/>
                  </a:lnTo>
                  <a:lnTo>
                    <a:pt x="252944" y="255736"/>
                  </a:lnTo>
                  <a:lnTo>
                    <a:pt x="238161" y="266909"/>
                  </a:lnTo>
                  <a:lnTo>
                    <a:pt x="219893" y="275774"/>
                  </a:lnTo>
                  <a:lnTo>
                    <a:pt x="184287" y="281753"/>
                  </a:lnTo>
                  <a:lnTo>
                    <a:pt x="123099" y="276537"/>
                  </a:lnTo>
                  <a:lnTo>
                    <a:pt x="6419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169077" y="3395115"/>
              <a:ext cx="315856" cy="5590"/>
            </a:xfrm>
            <a:custGeom>
              <a:avLst/>
              <a:gdLst/>
              <a:ahLst/>
              <a:cxnLst/>
              <a:rect l="0" t="0" r="0" b="0"/>
              <a:pathLst>
                <a:path w="315856" h="5590">
                  <a:moveTo>
                    <a:pt x="315855" y="5589"/>
                  </a:moveTo>
                  <a:lnTo>
                    <a:pt x="257239" y="0"/>
                  </a:lnTo>
                  <a:lnTo>
                    <a:pt x="203064" y="3272"/>
                  </a:lnTo>
                  <a:lnTo>
                    <a:pt x="147303" y="5131"/>
                  </a:lnTo>
                  <a:lnTo>
                    <a:pt x="85639" y="5499"/>
                  </a:lnTo>
                  <a:lnTo>
                    <a:pt x="29048" y="557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32290" y="3548103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8405" y="181311"/>
                  </a:lnTo>
                  <a:lnTo>
                    <a:pt x="21330" y="226887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305808" y="3579689"/>
              <a:ext cx="147540" cy="140869"/>
            </a:xfrm>
            <a:custGeom>
              <a:avLst/>
              <a:gdLst/>
              <a:ahLst/>
              <a:cxnLst/>
              <a:rect l="0" t="0" r="0" b="0"/>
              <a:pathLst>
                <a:path w="147540" h="140869">
                  <a:moveTo>
                    <a:pt x="147539" y="115813"/>
                  </a:moveTo>
                  <a:lnTo>
                    <a:pt x="110061" y="124146"/>
                  </a:lnTo>
                  <a:lnTo>
                    <a:pt x="53393" y="134458"/>
                  </a:lnTo>
                  <a:lnTo>
                    <a:pt x="31997" y="140868"/>
                  </a:lnTo>
                  <a:lnTo>
                    <a:pt x="22547" y="140705"/>
                  </a:lnTo>
                  <a:lnTo>
                    <a:pt x="5809" y="134285"/>
                  </a:lnTo>
                  <a:lnTo>
                    <a:pt x="1580" y="128128"/>
                  </a:lnTo>
                  <a:lnTo>
                    <a:pt x="0" y="111928"/>
                  </a:lnTo>
                  <a:lnTo>
                    <a:pt x="11574" y="59540"/>
                  </a:lnTo>
                  <a:lnTo>
                    <a:pt x="211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897932" y="2876475"/>
              <a:ext cx="838036" cy="907932"/>
            </a:xfrm>
            <a:custGeom>
              <a:avLst/>
              <a:gdLst/>
              <a:ahLst/>
              <a:cxnLst/>
              <a:rect l="0" t="0" r="0" b="0"/>
              <a:pathLst>
                <a:path w="838036" h="907932">
                  <a:moveTo>
                    <a:pt x="271145" y="8333"/>
                  </a:moveTo>
                  <a:lnTo>
                    <a:pt x="233668" y="0"/>
                  </a:lnTo>
                  <a:lnTo>
                    <a:pt x="195700" y="1574"/>
                  </a:lnTo>
                  <a:lnTo>
                    <a:pt x="170933" y="7669"/>
                  </a:lnTo>
                  <a:lnTo>
                    <a:pt x="122797" y="37246"/>
                  </a:lnTo>
                  <a:lnTo>
                    <a:pt x="91880" y="68892"/>
                  </a:lnTo>
                  <a:lnTo>
                    <a:pt x="58397" y="129913"/>
                  </a:lnTo>
                  <a:lnTo>
                    <a:pt x="32372" y="192053"/>
                  </a:lnTo>
                  <a:lnTo>
                    <a:pt x="11888" y="253235"/>
                  </a:lnTo>
                  <a:lnTo>
                    <a:pt x="2216" y="304725"/>
                  </a:lnTo>
                  <a:lnTo>
                    <a:pt x="0" y="352996"/>
                  </a:lnTo>
                  <a:lnTo>
                    <a:pt x="6232" y="409543"/>
                  </a:lnTo>
                  <a:lnTo>
                    <a:pt x="16658" y="465032"/>
                  </a:lnTo>
                  <a:lnTo>
                    <a:pt x="34045" y="524237"/>
                  </a:lnTo>
                  <a:lnTo>
                    <a:pt x="52845" y="577004"/>
                  </a:lnTo>
                  <a:lnTo>
                    <a:pt x="76509" y="633700"/>
                  </a:lnTo>
                  <a:lnTo>
                    <a:pt x="116053" y="692586"/>
                  </a:lnTo>
                  <a:lnTo>
                    <a:pt x="172853" y="752206"/>
                  </a:lnTo>
                  <a:lnTo>
                    <a:pt x="220580" y="794448"/>
                  </a:lnTo>
                  <a:lnTo>
                    <a:pt x="274329" y="822534"/>
                  </a:lnTo>
                  <a:lnTo>
                    <a:pt x="334750" y="856245"/>
                  </a:lnTo>
                  <a:lnTo>
                    <a:pt x="397525" y="878567"/>
                  </a:lnTo>
                  <a:lnTo>
                    <a:pt x="445848" y="892703"/>
                  </a:lnTo>
                  <a:lnTo>
                    <a:pt x="494095" y="903248"/>
                  </a:lnTo>
                  <a:lnTo>
                    <a:pt x="528161" y="907931"/>
                  </a:lnTo>
                  <a:lnTo>
                    <a:pt x="581395" y="905161"/>
                  </a:lnTo>
                  <a:lnTo>
                    <a:pt x="638762" y="901480"/>
                  </a:lnTo>
                  <a:lnTo>
                    <a:pt x="687605" y="886611"/>
                  </a:lnTo>
                  <a:lnTo>
                    <a:pt x="736262" y="866219"/>
                  </a:lnTo>
                  <a:lnTo>
                    <a:pt x="773946" y="837299"/>
                  </a:lnTo>
                  <a:lnTo>
                    <a:pt x="811881" y="789318"/>
                  </a:lnTo>
                  <a:lnTo>
                    <a:pt x="822648" y="762539"/>
                  </a:lnTo>
                  <a:lnTo>
                    <a:pt x="834116" y="702594"/>
                  </a:lnTo>
                  <a:lnTo>
                    <a:pt x="838035" y="642199"/>
                  </a:lnTo>
                  <a:lnTo>
                    <a:pt x="838026" y="593628"/>
                  </a:lnTo>
                  <a:lnTo>
                    <a:pt x="831134" y="546092"/>
                  </a:lnTo>
                  <a:lnTo>
                    <a:pt x="820513" y="486383"/>
                  </a:lnTo>
                  <a:lnTo>
                    <a:pt x="799676" y="432395"/>
                  </a:lnTo>
                  <a:lnTo>
                    <a:pt x="771894" y="376045"/>
                  </a:lnTo>
                  <a:lnTo>
                    <a:pt x="737763" y="315173"/>
                  </a:lnTo>
                  <a:lnTo>
                    <a:pt x="708634" y="273014"/>
                  </a:lnTo>
                  <a:lnTo>
                    <a:pt x="649758" y="217953"/>
                  </a:lnTo>
                  <a:lnTo>
                    <a:pt x="597474" y="171725"/>
                  </a:lnTo>
                  <a:lnTo>
                    <a:pt x="536546" y="134932"/>
                  </a:lnTo>
                  <a:lnTo>
                    <a:pt x="474768" y="100784"/>
                  </a:lnTo>
                  <a:lnTo>
                    <a:pt x="413427" y="73555"/>
                  </a:lnTo>
                  <a:lnTo>
                    <a:pt x="358565" y="55055"/>
                  </a:lnTo>
                  <a:lnTo>
                    <a:pt x="302668" y="37016"/>
                  </a:lnTo>
                  <a:lnTo>
                    <a:pt x="246566" y="16858"/>
                  </a:lnTo>
                  <a:lnTo>
                    <a:pt x="218503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5101359" y="117622"/>
            <a:ext cx="804497" cy="871859"/>
          </a:xfrm>
          <a:custGeom>
            <a:avLst/>
            <a:gdLst/>
            <a:ahLst/>
            <a:cxnLst/>
            <a:rect l="0" t="0" r="0" b="0"/>
            <a:pathLst>
              <a:path w="804497" h="871859">
                <a:moveTo>
                  <a:pt x="478744" y="40305"/>
                </a:moveTo>
                <a:lnTo>
                  <a:pt x="429814" y="31972"/>
                </a:lnTo>
                <a:lnTo>
                  <a:pt x="378849" y="33546"/>
                </a:lnTo>
                <a:lnTo>
                  <a:pt x="315513" y="44559"/>
                </a:lnTo>
                <a:lnTo>
                  <a:pt x="252095" y="67699"/>
                </a:lnTo>
                <a:lnTo>
                  <a:pt x="191948" y="104728"/>
                </a:lnTo>
                <a:lnTo>
                  <a:pt x="128674" y="160460"/>
                </a:lnTo>
                <a:lnTo>
                  <a:pt x="81833" y="221739"/>
                </a:lnTo>
                <a:lnTo>
                  <a:pt x="54763" y="282675"/>
                </a:lnTo>
                <a:lnTo>
                  <a:pt x="34556" y="324617"/>
                </a:lnTo>
                <a:lnTo>
                  <a:pt x="22960" y="372940"/>
                </a:lnTo>
                <a:lnTo>
                  <a:pt x="9730" y="428105"/>
                </a:lnTo>
                <a:lnTo>
                  <a:pt x="0" y="491182"/>
                </a:lnTo>
                <a:lnTo>
                  <a:pt x="1672" y="540836"/>
                </a:lnTo>
                <a:lnTo>
                  <a:pt x="6619" y="582907"/>
                </a:lnTo>
                <a:lnTo>
                  <a:pt x="19101" y="646393"/>
                </a:lnTo>
                <a:lnTo>
                  <a:pt x="44280" y="709068"/>
                </a:lnTo>
                <a:lnTo>
                  <a:pt x="76678" y="771266"/>
                </a:lnTo>
                <a:lnTo>
                  <a:pt x="137437" y="822776"/>
                </a:lnTo>
                <a:lnTo>
                  <a:pt x="190834" y="847851"/>
                </a:lnTo>
                <a:lnTo>
                  <a:pt x="247808" y="866962"/>
                </a:lnTo>
                <a:lnTo>
                  <a:pt x="309948" y="871050"/>
                </a:lnTo>
                <a:lnTo>
                  <a:pt x="353421" y="871609"/>
                </a:lnTo>
                <a:lnTo>
                  <a:pt x="400038" y="871858"/>
                </a:lnTo>
                <a:lnTo>
                  <a:pt x="455554" y="860819"/>
                </a:lnTo>
                <a:lnTo>
                  <a:pt x="508998" y="843364"/>
                </a:lnTo>
                <a:lnTo>
                  <a:pt x="571708" y="811851"/>
                </a:lnTo>
                <a:lnTo>
                  <a:pt x="625907" y="774109"/>
                </a:lnTo>
                <a:lnTo>
                  <a:pt x="686174" y="713849"/>
                </a:lnTo>
                <a:lnTo>
                  <a:pt x="723996" y="660280"/>
                </a:lnTo>
                <a:lnTo>
                  <a:pt x="752403" y="607912"/>
                </a:lnTo>
                <a:lnTo>
                  <a:pt x="774956" y="552508"/>
                </a:lnTo>
                <a:lnTo>
                  <a:pt x="790675" y="496504"/>
                </a:lnTo>
                <a:lnTo>
                  <a:pt x="801927" y="440381"/>
                </a:lnTo>
                <a:lnTo>
                  <a:pt x="804496" y="378645"/>
                </a:lnTo>
                <a:lnTo>
                  <a:pt x="796597" y="318531"/>
                </a:lnTo>
                <a:lnTo>
                  <a:pt x="783772" y="261596"/>
                </a:lnTo>
                <a:lnTo>
                  <a:pt x="764385" y="205289"/>
                </a:lnTo>
                <a:lnTo>
                  <a:pt x="736855" y="150277"/>
                </a:lnTo>
                <a:lnTo>
                  <a:pt x="694232" y="93565"/>
                </a:lnTo>
                <a:lnTo>
                  <a:pt x="666595" y="67134"/>
                </a:lnTo>
                <a:lnTo>
                  <a:pt x="603943" y="30074"/>
                </a:lnTo>
                <a:lnTo>
                  <a:pt x="548708" y="7349"/>
                </a:lnTo>
                <a:lnTo>
                  <a:pt x="491568" y="0"/>
                </a:lnTo>
                <a:lnTo>
                  <a:pt x="431408" y="1668"/>
                </a:lnTo>
                <a:lnTo>
                  <a:pt x="396089" y="6630"/>
                </a:lnTo>
                <a:lnTo>
                  <a:pt x="362931" y="871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2013-11-08T15:08:34Z</dcterms:created>
  <dcterms:modified xsi:type="dcterms:W3CDTF">2013-11-08T15:09:10Z</dcterms:modified>
</cp:coreProperties>
</file>